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7A9"/>
    <a:srgbClr val="FF3399"/>
    <a:srgbClr val="FFFFFF"/>
    <a:srgbClr val="003FF2"/>
    <a:srgbClr val="0036D0"/>
    <a:srgbClr val="DB6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16" autoAdjust="0"/>
    <p:restoredTop sz="94660"/>
  </p:normalViewPr>
  <p:slideViewPr>
    <p:cSldViewPr snapToGrid="0">
      <p:cViewPr>
        <p:scale>
          <a:sx n="107" d="100"/>
          <a:sy n="107" d="100"/>
        </p:scale>
        <p:origin x="688" y="-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A1DB-D9FC-4906-918E-4CE2636864CC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92DB5-639D-43DE-BAF1-8FC0B606BB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72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0D8F-D65A-19F0-DBD4-589C3B4A0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FEB713-D301-678D-79E4-9C2F97481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AFA16-FFDE-A3B9-A9E8-9EE6C763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A16D-E94A-03AB-6738-ED8DC85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499F06-B62D-50C3-A928-6A8425E4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05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75318-90D7-92F6-C867-1286B8C9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EBE52B-5A55-1457-B473-748F2201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3D59C-9048-0B13-5C76-043336B8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A37BF5-BFF6-52D6-1D35-B83F3D40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F14BE-9FF8-C38A-3DD8-BA19B775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21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709E71-64A5-3FD0-E3CE-10C59966A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EE18D-3D73-F799-35B8-A6BDEDD6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4FEE54-CA9B-5CD9-6F10-DDE38296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F0736-5A17-8CF0-5A36-35AE6674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BC2D3C-0738-84EF-4122-C8AD1060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70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21B7F-15BD-D1D0-048A-83EE1612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9B68F-8B82-2286-BA32-EE8C830A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88CA4-4731-0436-190C-D1A23450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24A498-B227-C10F-5979-8A0D8AC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FDE1DD-F8BE-572E-F012-A6BBE998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78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453E5-D9D7-C1ED-CECD-E5D3A16D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D80849-3267-9D90-34D1-B18188E2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3A8E4A-62ED-F7E8-F453-0191F8E6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B06432-29A0-B24C-E48B-AD7C1A2B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5A11A-A2E1-7118-BDEE-CB08D7D7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9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7BF8-C5E8-ECA8-2C8A-4CFE5C71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8975C-EBD9-1171-F61D-733E58EEE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BF3BF5-90A8-0A86-1F76-2DAE39F04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821D69-874C-50DD-EA30-4E9F6AE5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E22E5-55EB-90D9-048A-3208A94A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8B3C71-69B4-3E8B-8A09-B22B1522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5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55416-4D81-97CD-8818-DCEA9CDD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79F35A-9154-8552-6B82-FA7F268D1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34269-B406-F945-67BB-78989A8A6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FF6704-CE65-E16F-EA84-4E5CAE603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74E5C6-C6DC-AD09-5F59-42B53230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84A9BF-756B-71A6-EEB3-007D3577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5EE360-7165-6174-CA82-9CC96D51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09BCF5-BFD1-4BD9-0A5E-B5355E1B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79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5E16B-265C-27FB-8425-96E92FCA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0A6F91-A126-F0E9-10F6-35F49FE3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837D26-0B9C-1AEA-BACA-95DBB446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82DDDA-99FB-9B22-1163-88EB8214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93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C99FFB-6B58-2233-A2C5-897E25BD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FAD067-399D-8DE9-60A3-BA04636C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9F88EA-B638-DB12-217A-DE96F7CA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8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D7CCF-3BE9-CF27-080B-A91900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8FFAD-8021-330B-D507-A08C9E88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5F29A-18C7-6DDD-B601-403742F6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9A0588-7BDB-BD40-B4AE-26C755BC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4CF384-F976-0C3B-FCF7-7DF8D592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E277F8-D36C-D84A-4E73-BA4D934A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82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2B274-78B0-96A7-ECE9-F7F9D0E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963E9A-25A8-41D1-A330-D407D4609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CEDBCD-DD1F-6FC2-BA4B-213090ABB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D0C62-8B6F-1E2A-FF01-C4F6DB72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A65805-D9D9-B218-4C99-FA04610A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E88189-819F-A136-F277-E49C3A9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17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7F5F7A-2DBF-00E1-92A6-0B2AF599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C64EB-A371-62F8-62FC-C266FC1A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4D801A-54A5-A44D-0665-DC3A88E0E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7D34D-5E6A-454C-984A-10ECD7CC6450}" type="datetimeFigureOut">
              <a:rPr lang="es-ES" smtClean="0"/>
              <a:t>06/09/2024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90A6B-6A0E-5C07-C348-7D22EF3FC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54136A-1251-0E51-68E7-C95B96182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81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72">
            <a:extLst>
              <a:ext uri="{FF2B5EF4-FFF2-40B4-BE49-F238E27FC236}">
                <a16:creationId xmlns:a16="http://schemas.microsoft.com/office/drawing/2014/main" id="{A4844A28-8973-920E-90DF-EDC5287FEC3F}"/>
              </a:ext>
            </a:extLst>
          </p:cNvPr>
          <p:cNvGrpSpPr/>
          <p:nvPr/>
        </p:nvGrpSpPr>
        <p:grpSpPr>
          <a:xfrm>
            <a:off x="1024834" y="701292"/>
            <a:ext cx="11167165" cy="5796553"/>
            <a:chOff x="1024834" y="701292"/>
            <a:chExt cx="11167165" cy="57965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677512E5-14DB-C4FA-99D5-3AFE9FEAAC4E}"/>
                    </a:ext>
                  </a:extLst>
                </p:cNvPr>
                <p:cNvSpPr txBox="1"/>
                <p:nvPr/>
              </p:nvSpPr>
              <p:spPr>
                <a:xfrm>
                  <a:off x="1556772" y="1164715"/>
                  <a:ext cx="593150" cy="26161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100" i="1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M</a:t>
                  </a:r>
                  <a:r>
                    <a:rPr lang="es-ES" sz="1100" baseline="-25000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0 </a:t>
                  </a:r>
                  <a14:m>
                    <m:oMath xmlns:m="http://schemas.openxmlformats.org/officeDocument/2006/math">
                      <m:r>
                        <a:rPr lang="es-ES" sz="11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[</m:t>
                      </m:r>
                      <m:r>
                        <a:rPr lang="es-ES" sz="11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−</m:t>
                      </m:r>
                      <m:r>
                        <a:rPr lang="es-ES" sz="11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]</m:t>
                      </m:r>
                    </m:oMath>
                  </a14:m>
                  <a:endParaRPr lang="es-ES" sz="1100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>
            <p:sp>
              <p:nvSpPr>
                <p:cNvPr id="3" name="CuadroTexto 2">
                  <a:extLst>
                    <a:ext uri="{FF2B5EF4-FFF2-40B4-BE49-F238E27FC236}">
                      <a16:creationId xmlns:a16="http://schemas.microsoft.com/office/drawing/2014/main" id="{677512E5-14DB-C4FA-99D5-3AFE9FEAA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772" y="1164715"/>
                  <a:ext cx="593150" cy="261610"/>
                </a:xfrm>
                <a:prstGeom prst="rect">
                  <a:avLst/>
                </a:prstGeom>
                <a:blipFill>
                  <a:blip r:embed="rId2"/>
                  <a:stretch>
                    <a:fillRect b="-13333"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Imagen 3" descr="Gráfico&#10;&#10;Descripción generada automáticamente">
              <a:extLst>
                <a:ext uri="{FF2B5EF4-FFF2-40B4-BE49-F238E27FC236}">
                  <a16:creationId xmlns:a16="http://schemas.microsoft.com/office/drawing/2014/main" id="{D99A3B17-49C0-E106-D355-12BD6B7D1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9" t="9150" r="51688"/>
            <a:stretch/>
          </p:blipFill>
          <p:spPr>
            <a:xfrm>
              <a:off x="1024834" y="953887"/>
              <a:ext cx="4869744" cy="5543958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A8F8CE1-17C0-832B-C10E-DBB120B6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6173" y="1130726"/>
              <a:ext cx="2024948" cy="2001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897EA4D-E3E1-4918-5ACF-F65E19C5050E}"/>
                </a:ext>
              </a:extLst>
            </p:cNvPr>
            <p:cNvGrpSpPr/>
            <p:nvPr/>
          </p:nvGrpSpPr>
          <p:grpSpPr>
            <a:xfrm>
              <a:off x="1612550" y="701292"/>
              <a:ext cx="10579449" cy="5772530"/>
              <a:chOff x="1612550" y="701292"/>
              <a:chExt cx="10579449" cy="5772530"/>
            </a:xfrm>
          </p:grpSpPr>
          <p:pic>
            <p:nvPicPr>
              <p:cNvPr id="7" name="Imagen 6" descr="Gráfico&#10;&#10;Descripción generada automáticamente">
                <a:extLst>
                  <a:ext uri="{FF2B5EF4-FFF2-40B4-BE49-F238E27FC236}">
                    <a16:creationId xmlns:a16="http://schemas.microsoft.com/office/drawing/2014/main" id="{863A1EAE-D72A-C066-9E1F-8109D503B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69" t="8947"/>
              <a:stretch/>
            </p:blipFill>
            <p:spPr>
              <a:xfrm>
                <a:off x="5945938" y="929019"/>
                <a:ext cx="6246061" cy="5544803"/>
              </a:xfrm>
              <a:prstGeom prst="rect">
                <a:avLst/>
              </a:prstGeom>
            </p:spPr>
          </p:pic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ACB6A533-67D2-9915-B88D-A41C0C934D85}"/>
                  </a:ext>
                </a:extLst>
              </p:cNvPr>
              <p:cNvGrpSpPr/>
              <p:nvPr/>
            </p:nvGrpSpPr>
            <p:grpSpPr>
              <a:xfrm>
                <a:off x="1795780" y="701292"/>
                <a:ext cx="8306381" cy="4274545"/>
                <a:chOff x="1795780" y="701292"/>
                <a:chExt cx="8306381" cy="4274545"/>
              </a:xfrm>
            </p:grpSpPr>
            <p:grpSp>
              <p:nvGrpSpPr>
                <p:cNvPr id="62" name="Grupo 61">
                  <a:extLst>
                    <a:ext uri="{FF2B5EF4-FFF2-40B4-BE49-F238E27FC236}">
                      <a16:creationId xmlns:a16="http://schemas.microsoft.com/office/drawing/2014/main" id="{FFEDDB7D-1790-102E-6C10-9D5F945420B4}"/>
                    </a:ext>
                  </a:extLst>
                </p:cNvPr>
                <p:cNvGrpSpPr/>
                <p:nvPr/>
              </p:nvGrpSpPr>
              <p:grpSpPr>
                <a:xfrm>
                  <a:off x="1795780" y="1127963"/>
                  <a:ext cx="8306381" cy="3847874"/>
                  <a:chOff x="1767790" y="1113968"/>
                  <a:chExt cx="8306381" cy="3847874"/>
                </a:xfrm>
              </p:grpSpPr>
              <p:grpSp>
                <p:nvGrpSpPr>
                  <p:cNvPr id="48" name="Grupo 47">
                    <a:extLst>
                      <a:ext uri="{FF2B5EF4-FFF2-40B4-BE49-F238E27FC236}">
                        <a16:creationId xmlns:a16="http://schemas.microsoft.com/office/drawing/2014/main" id="{9E37D071-F4B4-F342-73AE-DE3AC702F945}"/>
                      </a:ext>
                    </a:extLst>
                  </p:cNvPr>
                  <p:cNvGrpSpPr/>
                  <p:nvPr/>
                </p:nvGrpSpPr>
                <p:grpSpPr>
                  <a:xfrm>
                    <a:off x="1767790" y="1378945"/>
                    <a:ext cx="6968947" cy="3582897"/>
                    <a:chOff x="1767790" y="1378945"/>
                    <a:chExt cx="6968947" cy="3582897"/>
                  </a:xfrm>
                </p:grpSpPr>
                <p:grpSp>
                  <p:nvGrpSpPr>
                    <p:cNvPr id="33" name="Grupo 32">
                      <a:extLst>
                        <a:ext uri="{FF2B5EF4-FFF2-40B4-BE49-F238E27FC236}">
                          <a16:creationId xmlns:a16="http://schemas.microsoft.com/office/drawing/2014/main" id="{9C0C748B-8874-1985-22B8-2F8D9492E0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0021" y="1378945"/>
                      <a:ext cx="4626716" cy="3582897"/>
                      <a:chOff x="4110021" y="1378945"/>
                      <a:chExt cx="4626716" cy="3582897"/>
                    </a:xfrm>
                  </p:grpSpPr>
                  <p:grpSp>
                    <p:nvGrpSpPr>
                      <p:cNvPr id="29" name="Grupo 28">
                        <a:extLst>
                          <a:ext uri="{FF2B5EF4-FFF2-40B4-BE49-F238E27FC236}">
                            <a16:creationId xmlns:a16="http://schemas.microsoft.com/office/drawing/2014/main" id="{55B6CF5B-B4F9-794C-F229-D666F05376A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10021" y="1378945"/>
                        <a:ext cx="4626716" cy="3205406"/>
                        <a:chOff x="4110021" y="1378945"/>
                        <a:chExt cx="4626716" cy="3205406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8" name="CuadroTexto 17">
                              <a:extLst>
                                <a:ext uri="{FF2B5EF4-FFF2-40B4-BE49-F238E27FC236}">
                                  <a16:creationId xmlns:a16="http://schemas.microsoft.com/office/drawing/2014/main" id="{16B45318-AA02-37B8-2EDE-2994524661B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0021" y="1378945"/>
                              <a:ext cx="797975" cy="344005"/>
                            </a:xfrm>
                            <a:prstGeom prst="rect">
                              <a:avLst/>
                            </a:prstGeom>
                            <a:noFill/>
                            <a:effectLst>
                              <a:glow rad="88900">
                                <a:schemeClr val="bg1">
                                  <a:alpha val="60000"/>
                                </a:schemeClr>
                              </a:glow>
                              <a:softEdge rad="0"/>
                            </a:effectLst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f>
                                      <m:f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  <m: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ref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ref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900" b="0" i="0" cap="none" baseline="0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[−]</m:t>
                                    </m:r>
                                  </m:oMath>
                                </m:oMathPara>
                              </a14:m>
                              <a:endParaRPr lang="es-ES" sz="900" dirty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Calibri Light" panose="020F0302020204030204" pitchFamily="34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" name="CuadroTexto 17">
                              <a:extLst>
                                <a:ext uri="{FF2B5EF4-FFF2-40B4-BE49-F238E27FC236}">
                                  <a16:creationId xmlns:a16="http://schemas.microsoft.com/office/drawing/2014/main" id="{16B45318-AA02-37B8-2EDE-2994524661B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0021" y="1378945"/>
                              <a:ext cx="797975" cy="344005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/>
                              </a:stretch>
                            </a:blipFill>
                            <a:effectLst>
                              <a:glow rad="88900">
                                <a:schemeClr val="bg1">
                                  <a:alpha val="60000"/>
                                </a:schemeClr>
                              </a:glow>
                              <a:softEdge rad="0"/>
                            </a:effectLst>
                          </p:spPr>
                          <p:txBody>
                            <a:bodyPr/>
                            <a:lstStyle/>
                            <a:p>
                              <a:r>
                                <a:rPr lang="es-E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9" name="Conector recto 18">
                          <a:extLst>
                            <a:ext uri="{FF2B5EF4-FFF2-40B4-BE49-F238E27FC236}">
                              <a16:creationId xmlns:a16="http://schemas.microsoft.com/office/drawing/2014/main" id="{99E70A48-E965-F97E-B7F3-BC9ECEEFC33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11890" y="1779078"/>
                          <a:ext cx="236814" cy="447735"/>
                        </a:xfrm>
                        <a:prstGeom prst="line">
                          <a:avLst/>
                        </a:prstGeom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" name="CuadroTexto 21">
                              <a:extLst>
                                <a:ext uri="{FF2B5EF4-FFF2-40B4-BE49-F238E27FC236}">
                                  <a16:creationId xmlns:a16="http://schemas.microsoft.com/office/drawing/2014/main" id="{9BF982D2-3B7E-D776-989D-3D48DB705BB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30299" y="4262340"/>
                              <a:ext cx="806438" cy="3220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f>
                                      <m:f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  <m: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ref</m:t>
                                            </m:r>
                                          </m:sub>
                                        </m:sSub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ref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[−]</m:t>
                                    </m:r>
                                  </m:oMath>
                                </m:oMathPara>
                              </a14:m>
                              <a:endParaRPr lang="es-ES" sz="900" dirty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latin typeface="CMU Bright" panose="02000603000000000000" pitchFamily="2" charset="0"/>
                                <a:ea typeface="CMU Bright" panose="02000603000000000000" pitchFamily="2" charset="0"/>
                                <a:cs typeface="CMU Bright" panose="02000603000000000000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2" name="CuadroTexto 21">
                              <a:extLst>
                                <a:ext uri="{FF2B5EF4-FFF2-40B4-BE49-F238E27FC236}">
                                  <a16:creationId xmlns:a16="http://schemas.microsoft.com/office/drawing/2014/main" id="{9BF982D2-3B7E-D776-989D-3D48DB705BB7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930299" y="4262340"/>
                              <a:ext cx="806438" cy="322011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 l="-3788" t="-3774" r="-4545" b="-1132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s-E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30" name="Conector recto 29">
                        <a:extLst>
                          <a:ext uri="{FF2B5EF4-FFF2-40B4-BE49-F238E27FC236}">
                            <a16:creationId xmlns:a16="http://schemas.microsoft.com/office/drawing/2014/main" id="{7FD5DF37-F436-7184-62E6-415905FC30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415528" y="4620768"/>
                        <a:ext cx="292317" cy="341074"/>
                      </a:xfrm>
                      <a:prstGeom prst="line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4" name="CuadroTexto 43">
                      <a:extLst>
                        <a:ext uri="{FF2B5EF4-FFF2-40B4-BE49-F238E27FC236}">
                          <a16:creationId xmlns:a16="http://schemas.microsoft.com/office/drawing/2014/main" id="{909CF04C-992D-896A-66A5-96793F1F68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47716" y="2415324"/>
                      <a:ext cx="535517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900" b="1" dirty="0">
                          <a:solidFill>
                            <a:srgbClr val="FF0000"/>
                          </a:solidFill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0.25</a:t>
                      </a:r>
                    </a:p>
                  </p:txBody>
                </p:sp>
                <p:sp>
                  <p:nvSpPr>
                    <p:cNvPr id="45" name="CuadroTexto 44">
                      <a:extLst>
                        <a:ext uri="{FF2B5EF4-FFF2-40B4-BE49-F238E27FC236}">
                          <a16:creationId xmlns:a16="http://schemas.microsoft.com/office/drawing/2014/main" id="{3227B984-D2F3-127D-9366-2E094BDE27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72668" y="2274083"/>
                      <a:ext cx="535517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900" b="1" dirty="0">
                          <a:solidFill>
                            <a:srgbClr val="FF0000"/>
                          </a:solidFill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0.5</a:t>
                      </a:r>
                    </a:p>
                  </p:txBody>
                </p:sp>
                <p:sp>
                  <p:nvSpPr>
                    <p:cNvPr id="46" name="CuadroTexto 45">
                      <a:extLst>
                        <a:ext uri="{FF2B5EF4-FFF2-40B4-BE49-F238E27FC236}">
                          <a16:creationId xmlns:a16="http://schemas.microsoft.com/office/drawing/2014/main" id="{6A1BE949-F8B2-2DB6-2C4A-08FB986C8A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86909" y="2427859"/>
                      <a:ext cx="535517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900" b="1" dirty="0">
                          <a:solidFill>
                            <a:srgbClr val="FF0000"/>
                          </a:solidFill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0.75</a:t>
                      </a:r>
                    </a:p>
                  </p:txBody>
                </p:sp>
                <p:sp>
                  <p:nvSpPr>
                    <p:cNvPr id="47" name="CuadroTexto 46">
                      <a:extLst>
                        <a:ext uri="{FF2B5EF4-FFF2-40B4-BE49-F238E27FC236}">
                          <a16:creationId xmlns:a16="http://schemas.microsoft.com/office/drawing/2014/main" id="{FBC0964B-87A5-52DF-525D-310B49FD68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0479" y="2347154"/>
                      <a:ext cx="535517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900" b="1" dirty="0">
                          <a:solidFill>
                            <a:srgbClr val="FF0000"/>
                          </a:solidFill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1.0</a:t>
                      </a:r>
                    </a:p>
                  </p:txBody>
                </p:sp>
                <p:sp>
                  <p:nvSpPr>
                    <p:cNvPr id="43" name="CuadroTexto 42">
                      <a:extLst>
                        <a:ext uri="{FF2B5EF4-FFF2-40B4-BE49-F238E27FC236}">
                          <a16:creationId xmlns:a16="http://schemas.microsoft.com/office/drawing/2014/main" id="{3DD0C622-74AB-9EC4-C8E7-75F0278CD2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67790" y="2302877"/>
                      <a:ext cx="535517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900" b="1" dirty="0">
                          <a:solidFill>
                            <a:srgbClr val="FF0000"/>
                          </a:solidFill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0.0</a:t>
                      </a:r>
                    </a:p>
                  </p:txBody>
                </p:sp>
              </p:grpSp>
              <p:pic>
                <p:nvPicPr>
                  <p:cNvPr id="50" name="Imagen 49" descr="Imagen que contiene Gráfico&#10;&#10;Descripción generada automáticamente">
                    <a:extLst>
                      <a:ext uri="{FF2B5EF4-FFF2-40B4-BE49-F238E27FC236}">
                        <a16:creationId xmlns:a16="http://schemas.microsoft.com/office/drawing/2014/main" id="{BE57A326-C509-20FA-1A25-67CA1D1CC8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38600" y="1113968"/>
                    <a:ext cx="2200772" cy="280590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CuadroTexto 50">
                        <a:extLst>
                          <a:ext uri="{FF2B5EF4-FFF2-40B4-BE49-F238E27FC236}">
                            <a16:creationId xmlns:a16="http://schemas.microsoft.com/office/drawing/2014/main" id="{68C6E714-B071-63B7-787A-CDAE2FCCF8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93291" y="1159427"/>
                        <a:ext cx="663765" cy="2616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s-ES" sz="1100" i="1" dirty="0">
                            <a:solidFill>
                              <a:srgbClr val="FF0000"/>
                            </a:solidFill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M</a:t>
                        </a:r>
                        <a:r>
                          <a:rPr lang="es-ES" sz="1100" baseline="-25000" dirty="0">
                            <a:solidFill>
                              <a:srgbClr val="FF0000"/>
                            </a:solidFill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a:t>0</a:t>
                        </a:r>
                        <a14:m>
                          <m:oMath xmlns:m="http://schemas.openxmlformats.org/officeDocument/2006/math">
                            <m:r>
                              <a:rPr lang="es-ES" sz="11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dobe Ming Std L" panose="02020300000000000000" pitchFamily="18" charset="-128"/>
                                <a:cs typeface="CMU Serif" panose="02000603000000000000" pitchFamily="2" charset="0"/>
                              </a:rPr>
                              <m:t>  [</m:t>
                            </m:r>
                            <m:r>
                              <a:rPr lang="es-ES" sz="11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dobe Ming Std L" panose="02020300000000000000" pitchFamily="18" charset="-128"/>
                                <a:cs typeface="CMU Serif" panose="02000603000000000000" pitchFamily="2" charset="0"/>
                              </a:rPr>
                              <m:t>−</m:t>
                            </m:r>
                            <m:r>
                              <a:rPr lang="es-ES" sz="1100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Adobe Ming Std L" panose="02020300000000000000" pitchFamily="18" charset="-128"/>
                                <a:cs typeface="CMU Serif" panose="02000603000000000000" pitchFamily="2" charset="0"/>
                              </a:rPr>
                              <m:t>]</m:t>
                            </m:r>
                          </m:oMath>
                        </a14:m>
                        <a:endParaRPr lang="es-ES" sz="1100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CuadroTexto 50">
                        <a:extLst>
                          <a:ext uri="{FF2B5EF4-FFF2-40B4-BE49-F238E27FC236}">
                            <a16:creationId xmlns:a16="http://schemas.microsoft.com/office/drawing/2014/main" id="{68C6E714-B071-63B7-787A-CDAE2FCCF8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93291" y="1159427"/>
                        <a:ext cx="663765" cy="261610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13333"/>
                        </a:stretch>
                      </a:blipFill>
                      <a:ln w="9525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s-E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52" name="CuadroTexto 51">
                    <a:extLst>
                      <a:ext uri="{FF2B5EF4-FFF2-40B4-BE49-F238E27FC236}">
                        <a16:creationId xmlns:a16="http://schemas.microsoft.com/office/drawing/2014/main" id="{0C9F07D8-E61B-DD9D-15FD-BBB34772E79D}"/>
                      </a:ext>
                    </a:extLst>
                  </p:cNvPr>
                  <p:cNvSpPr txBox="1"/>
                  <p:nvPr/>
                </p:nvSpPr>
                <p:spPr>
                  <a:xfrm>
                    <a:off x="9130141" y="1654550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0.25</a:t>
                    </a:r>
                  </a:p>
                </p:txBody>
              </p:sp>
              <p:sp>
                <p:nvSpPr>
                  <p:cNvPr id="53" name="CuadroTexto 52">
                    <a:extLst>
                      <a:ext uri="{FF2B5EF4-FFF2-40B4-BE49-F238E27FC236}">
                        <a16:creationId xmlns:a16="http://schemas.microsoft.com/office/drawing/2014/main" id="{25D57993-173C-FFCB-EB7D-B72B723D04EE}"/>
                      </a:ext>
                    </a:extLst>
                  </p:cNvPr>
                  <p:cNvSpPr txBox="1"/>
                  <p:nvPr/>
                </p:nvSpPr>
                <p:spPr>
                  <a:xfrm>
                    <a:off x="8937284" y="1764996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0.0</a:t>
                    </a:r>
                  </a:p>
                </p:txBody>
              </p:sp>
              <p:sp>
                <p:nvSpPr>
                  <p:cNvPr id="54" name="CuadroTexto 53">
                    <a:extLst>
                      <a:ext uri="{FF2B5EF4-FFF2-40B4-BE49-F238E27FC236}">
                        <a16:creationId xmlns:a16="http://schemas.microsoft.com/office/drawing/2014/main" id="{CDB93B13-97A6-3916-6B13-9F9D79E22ABB}"/>
                      </a:ext>
                    </a:extLst>
                  </p:cNvPr>
                  <p:cNvSpPr txBox="1"/>
                  <p:nvPr/>
                </p:nvSpPr>
                <p:spPr>
                  <a:xfrm>
                    <a:off x="8538535" y="3700719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0.75</a:t>
                    </a:r>
                  </a:p>
                </p:txBody>
              </p:sp>
              <p:sp>
                <p:nvSpPr>
                  <p:cNvPr id="55" name="CuadroTexto 54">
                    <a:extLst>
                      <a:ext uri="{FF2B5EF4-FFF2-40B4-BE49-F238E27FC236}">
                        <a16:creationId xmlns:a16="http://schemas.microsoft.com/office/drawing/2014/main" id="{2678BD0C-B458-B4DC-E16E-7B7F6DBC2DD2}"/>
                      </a:ext>
                    </a:extLst>
                  </p:cNvPr>
                  <p:cNvSpPr txBox="1"/>
                  <p:nvPr/>
                </p:nvSpPr>
                <p:spPr>
                  <a:xfrm>
                    <a:off x="9538654" y="2022692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1.0</a:t>
                    </a:r>
                  </a:p>
                </p:txBody>
              </p:sp>
              <p:sp>
                <p:nvSpPr>
                  <p:cNvPr id="56" name="CuadroTexto 55">
                    <a:extLst>
                      <a:ext uri="{FF2B5EF4-FFF2-40B4-BE49-F238E27FC236}">
                        <a16:creationId xmlns:a16="http://schemas.microsoft.com/office/drawing/2014/main" id="{8997C693-28A2-3226-CFBB-3A9ACCC8644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2338" y="1751697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0.5</a:t>
                    </a:r>
                  </a:p>
                </p:txBody>
              </p:sp>
            </p:grpSp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8B55ECC4-E9AF-CCD9-F4DE-4EE7EECB6A39}"/>
                    </a:ext>
                  </a:extLst>
                </p:cNvPr>
                <p:cNvSpPr txBox="1"/>
                <p:nvPr/>
              </p:nvSpPr>
              <p:spPr>
                <a:xfrm>
                  <a:off x="4552659" y="701292"/>
                  <a:ext cx="3363685" cy="246221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00" dirty="0"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CHOKED NOZZLE         SUBSONIC NOZZLE</a:t>
                  </a:r>
                </a:p>
              </p:txBody>
            </p:sp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20944AB7-D962-B928-F39A-5CBDB51B5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4494" y="818755"/>
                  <a:ext cx="20020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ector recto 10">
                  <a:extLst>
                    <a:ext uri="{FF2B5EF4-FFF2-40B4-BE49-F238E27FC236}">
                      <a16:creationId xmlns:a16="http://schemas.microsoft.com/office/drawing/2014/main" id="{3DF3FAE1-C2C5-193F-B191-D2AD539D67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4960" y="815155"/>
                  <a:ext cx="200204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CB0D70A8-778C-54DC-4BF3-A38B9A4046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12550" y="1190719"/>
                    <a:ext cx="663765" cy="26161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i="1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M</a:t>
                    </a:r>
                    <a:r>
                      <a:rPr lang="es-ES" sz="1100" baseline="-250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0</a:t>
                    </a:r>
                    <a14:m>
                      <m:oMath xmlns:m="http://schemas.openxmlformats.org/officeDocument/2006/math">
                        <m:r>
                          <a:rPr lang="es-ES" sz="11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  [</m:t>
                        </m:r>
                        <m:r>
                          <a:rPr lang="es-ES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−</m:t>
                        </m:r>
                        <m:r>
                          <a:rPr lang="es-ES" sz="11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]</m:t>
                        </m:r>
                      </m:oMath>
                    </a14:m>
                    <a:endParaRPr lang="es-ES" sz="1100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CB0D70A8-778C-54DC-4BF3-A38B9A404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2550" y="1190719"/>
                    <a:ext cx="663765" cy="2616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333"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A58B365-8DC5-46C3-65A3-8F81EC44572A}"/>
                </a:ext>
              </a:extLst>
            </p:cNvPr>
            <p:cNvSpPr txBox="1"/>
            <p:nvPr/>
          </p:nvSpPr>
          <p:spPr>
            <a:xfrm>
              <a:off x="1820058" y="2745208"/>
              <a:ext cx="5355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0.0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0BD5925-39D3-0819-CACA-51AA76B8A422}"/>
                </a:ext>
              </a:extLst>
            </p:cNvPr>
            <p:cNvSpPr txBox="1"/>
            <p:nvPr/>
          </p:nvSpPr>
          <p:spPr>
            <a:xfrm>
              <a:off x="1977859" y="2771398"/>
              <a:ext cx="5355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0.25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E35A25CD-C6AC-4DA8-68DB-5F2465AB260D}"/>
                </a:ext>
              </a:extLst>
            </p:cNvPr>
            <p:cNvSpPr txBox="1"/>
            <p:nvPr/>
          </p:nvSpPr>
          <p:spPr>
            <a:xfrm>
              <a:off x="2214066" y="2627636"/>
              <a:ext cx="5355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0.5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05823F9-2CC5-5CB7-2BEF-FDD97D6E1B55}"/>
                </a:ext>
              </a:extLst>
            </p:cNvPr>
            <p:cNvSpPr txBox="1"/>
            <p:nvPr/>
          </p:nvSpPr>
          <p:spPr>
            <a:xfrm>
              <a:off x="2245617" y="2764341"/>
              <a:ext cx="5355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0.75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1A3CCB31-4394-1BB9-0B85-2D7312E97038}"/>
                </a:ext>
              </a:extLst>
            </p:cNvPr>
            <p:cNvSpPr txBox="1"/>
            <p:nvPr/>
          </p:nvSpPr>
          <p:spPr>
            <a:xfrm>
              <a:off x="2493585" y="2764341"/>
              <a:ext cx="5355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b="1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1.0</a:t>
              </a:r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7119383-7BAE-8651-A946-07C36DF9C33E}"/>
                </a:ext>
              </a:extLst>
            </p:cNvPr>
            <p:cNvSpPr/>
            <p:nvPr/>
          </p:nvSpPr>
          <p:spPr>
            <a:xfrm rot="2123824">
              <a:off x="2060394" y="1013824"/>
              <a:ext cx="150158" cy="1797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D1D7C14-5D51-1394-74E0-682D3E535A49}"/>
                </a:ext>
              </a:extLst>
            </p:cNvPr>
            <p:cNvSpPr/>
            <p:nvPr/>
          </p:nvSpPr>
          <p:spPr>
            <a:xfrm>
              <a:off x="8650954" y="2449402"/>
              <a:ext cx="127034" cy="45719"/>
            </a:xfrm>
            <a:prstGeom prst="rect">
              <a:avLst/>
            </a:prstGeom>
            <a:solidFill>
              <a:srgbClr val="B9E7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96C1FEB8-A170-3142-F8D0-7005302F9898}"/>
                </a:ext>
              </a:extLst>
            </p:cNvPr>
            <p:cNvSpPr/>
            <p:nvPr/>
          </p:nvSpPr>
          <p:spPr>
            <a:xfrm>
              <a:off x="8165651" y="3762636"/>
              <a:ext cx="127034" cy="45719"/>
            </a:xfrm>
            <a:prstGeom prst="rect">
              <a:avLst/>
            </a:prstGeom>
            <a:solidFill>
              <a:srgbClr val="B9E7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98E998B3-6C43-8DAF-E0DE-AFF2582C34E6}"/>
                </a:ext>
              </a:extLst>
            </p:cNvPr>
            <p:cNvSpPr/>
            <p:nvPr/>
          </p:nvSpPr>
          <p:spPr>
            <a:xfrm>
              <a:off x="8941934" y="1130726"/>
              <a:ext cx="127034" cy="45719"/>
            </a:xfrm>
            <a:prstGeom prst="rect">
              <a:avLst/>
            </a:prstGeom>
            <a:solidFill>
              <a:srgbClr val="B9E7A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9AE1164A-2D0F-A127-0AA1-13DA040C2B3D}"/>
                </a:ext>
              </a:extLst>
            </p:cNvPr>
            <p:cNvSpPr txBox="1"/>
            <p:nvPr/>
          </p:nvSpPr>
          <p:spPr>
            <a:xfrm>
              <a:off x="8414306" y="2387399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0.79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5FAD297-9BFC-CECB-CA07-44C4B0516D28}"/>
                </a:ext>
              </a:extLst>
            </p:cNvPr>
            <p:cNvSpPr txBox="1"/>
            <p:nvPr/>
          </p:nvSpPr>
          <p:spPr>
            <a:xfrm>
              <a:off x="8016401" y="3678741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0.77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EEFD7A3B-5E7D-474E-11BB-DB1051DD5096}"/>
                </a:ext>
              </a:extLst>
            </p:cNvPr>
            <p:cNvSpPr txBox="1"/>
            <p:nvPr/>
          </p:nvSpPr>
          <p:spPr>
            <a:xfrm>
              <a:off x="8632964" y="1123662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0.81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CEAAC271-A7C3-BEB6-21D3-910000E1469F}"/>
                </a:ext>
              </a:extLst>
            </p:cNvPr>
            <p:cNvSpPr txBox="1"/>
            <p:nvPr/>
          </p:nvSpPr>
          <p:spPr>
            <a:xfrm>
              <a:off x="1471306" y="2523635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0.47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9175BDE-E760-9BE4-98BA-E7EC3F45D185}"/>
                </a:ext>
              </a:extLst>
            </p:cNvPr>
            <p:cNvSpPr txBox="1"/>
            <p:nvPr/>
          </p:nvSpPr>
          <p:spPr>
            <a:xfrm>
              <a:off x="2015508" y="1772469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0.60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B103C7C0-E7B2-7989-69B9-0C398458D76B}"/>
                </a:ext>
              </a:extLst>
            </p:cNvPr>
            <p:cNvSpPr txBox="1"/>
            <p:nvPr/>
          </p:nvSpPr>
          <p:spPr>
            <a:xfrm>
              <a:off x="1728186" y="2135510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0.54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FBBB1C61-3C75-5143-240B-8A9A899A297F}"/>
                </a:ext>
              </a:extLst>
            </p:cNvPr>
            <p:cNvSpPr txBox="1"/>
            <p:nvPr/>
          </p:nvSpPr>
          <p:spPr>
            <a:xfrm>
              <a:off x="2245617" y="1465749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0.65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E156B242-56BA-1D23-D83A-C3BE503FEE14}"/>
                </a:ext>
              </a:extLst>
            </p:cNvPr>
            <p:cNvSpPr txBox="1"/>
            <p:nvPr/>
          </p:nvSpPr>
          <p:spPr>
            <a:xfrm>
              <a:off x="2486474" y="1149740"/>
              <a:ext cx="72736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800" dirty="0"/>
                <a:t>0.69</a:t>
              </a:r>
            </a:p>
          </p:txBody>
        </p:sp>
        <p:cxnSp>
          <p:nvCxnSpPr>
            <p:cNvPr id="59" name="Conector recto 58">
              <a:extLst>
                <a:ext uri="{FF2B5EF4-FFF2-40B4-BE49-F238E27FC236}">
                  <a16:creationId xmlns:a16="http://schemas.microsoft.com/office/drawing/2014/main" id="{0B74427D-0A35-1DF2-14BE-53A2DEAC2A3F}"/>
                </a:ext>
              </a:extLst>
            </p:cNvPr>
            <p:cNvCxnSpPr/>
            <p:nvPr/>
          </p:nvCxnSpPr>
          <p:spPr>
            <a:xfrm>
              <a:off x="7908032" y="1325680"/>
              <a:ext cx="0" cy="2612346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B94387DC-3A85-7002-BC9D-E49AD69E1E36}"/>
                </a:ext>
              </a:extLst>
            </p:cNvPr>
            <p:cNvCxnSpPr>
              <a:cxnSpLocks/>
            </p:cNvCxnSpPr>
            <p:nvPr/>
          </p:nvCxnSpPr>
          <p:spPr>
            <a:xfrm>
              <a:off x="10472800" y="3359034"/>
              <a:ext cx="0" cy="149630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ángulo: esquinas redondeadas 63">
              <a:extLst>
                <a:ext uri="{FF2B5EF4-FFF2-40B4-BE49-F238E27FC236}">
                  <a16:creationId xmlns:a16="http://schemas.microsoft.com/office/drawing/2014/main" id="{608E4AF1-0035-8322-8F2A-0CDC6FBADD0C}"/>
                </a:ext>
              </a:extLst>
            </p:cNvPr>
            <p:cNvSpPr/>
            <p:nvPr/>
          </p:nvSpPr>
          <p:spPr>
            <a:xfrm>
              <a:off x="6461763" y="6058646"/>
              <a:ext cx="1652187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CB497E8-66B1-42DD-C969-8C876374B9DE}"/>
                </a:ext>
              </a:extLst>
            </p:cNvPr>
            <p:cNvCxnSpPr/>
            <p:nvPr/>
          </p:nvCxnSpPr>
          <p:spPr>
            <a:xfrm>
              <a:off x="6488895" y="6143802"/>
              <a:ext cx="22673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F3DBA80D-2EB0-F770-9980-1A4EAF2B5553}"/>
                </a:ext>
              </a:extLst>
            </p:cNvPr>
            <p:cNvCxnSpPr/>
            <p:nvPr/>
          </p:nvCxnSpPr>
          <p:spPr>
            <a:xfrm>
              <a:off x="6489303" y="6283742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5C334C46-B34E-AC70-344B-076FB5AB8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5626" y="6078926"/>
              <a:ext cx="1356704" cy="276485"/>
            </a:xfrm>
            <a:prstGeom prst="rect">
              <a:avLst/>
            </a:prstGeom>
          </p:spPr>
        </p:pic>
        <p:sp>
          <p:nvSpPr>
            <p:cNvPr id="69" name="Rectángulo: esquinas redondeadas 68">
              <a:extLst>
                <a:ext uri="{FF2B5EF4-FFF2-40B4-BE49-F238E27FC236}">
                  <a16:creationId xmlns:a16="http://schemas.microsoft.com/office/drawing/2014/main" id="{769D356E-EF0F-2E1E-A51D-1872A30418F8}"/>
                </a:ext>
              </a:extLst>
            </p:cNvPr>
            <p:cNvSpPr/>
            <p:nvPr/>
          </p:nvSpPr>
          <p:spPr>
            <a:xfrm>
              <a:off x="1499001" y="6058646"/>
              <a:ext cx="1652187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11116596-3AA0-0669-F27F-187FE0ADC6BA}"/>
                </a:ext>
              </a:extLst>
            </p:cNvPr>
            <p:cNvCxnSpPr/>
            <p:nvPr/>
          </p:nvCxnSpPr>
          <p:spPr>
            <a:xfrm>
              <a:off x="1526133" y="6143802"/>
              <a:ext cx="22673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7DEA66E2-D98B-EF26-CBCC-16D17F200CF9}"/>
                </a:ext>
              </a:extLst>
            </p:cNvPr>
            <p:cNvCxnSpPr/>
            <p:nvPr/>
          </p:nvCxnSpPr>
          <p:spPr>
            <a:xfrm>
              <a:off x="1526541" y="6283742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A191303B-5460-9256-B85A-2B5CC08EE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72864" y="6078926"/>
              <a:ext cx="1356704" cy="27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65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8FC2EAA9-0767-B5C6-043A-0A6EEB91C02C}"/>
              </a:ext>
            </a:extLst>
          </p:cNvPr>
          <p:cNvGrpSpPr/>
          <p:nvPr/>
        </p:nvGrpSpPr>
        <p:grpSpPr>
          <a:xfrm>
            <a:off x="0" y="392118"/>
            <a:ext cx="12192000" cy="6073763"/>
            <a:chOff x="0" y="392118"/>
            <a:chExt cx="12192000" cy="6073763"/>
          </a:xfrm>
        </p:grpSpPr>
        <p:pic>
          <p:nvPicPr>
            <p:cNvPr id="5" name="Imagen 4" descr="Gráfico, Histograma&#10;&#10;Descripción generada automáticamente">
              <a:extLst>
                <a:ext uri="{FF2B5EF4-FFF2-40B4-BE49-F238E27FC236}">
                  <a16:creationId xmlns:a16="http://schemas.microsoft.com/office/drawing/2014/main" id="{564CD33A-EBB3-18A4-77BE-C057AE250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92118"/>
              <a:ext cx="12192000" cy="6073763"/>
            </a:xfrm>
            <a:prstGeom prst="rect">
              <a:avLst/>
            </a:prstGeom>
          </p:spPr>
        </p:pic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B364A9B1-713B-AEB9-016F-787BF8A923C4}"/>
                </a:ext>
              </a:extLst>
            </p:cNvPr>
            <p:cNvSpPr/>
            <p:nvPr/>
          </p:nvSpPr>
          <p:spPr>
            <a:xfrm>
              <a:off x="4103091" y="1160192"/>
              <a:ext cx="1668231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C2D5C05-98DA-9427-5EAD-12380235363C}"/>
                </a:ext>
              </a:extLst>
            </p:cNvPr>
            <p:cNvCxnSpPr/>
            <p:nvPr/>
          </p:nvCxnSpPr>
          <p:spPr>
            <a:xfrm>
              <a:off x="4130223" y="1245348"/>
              <a:ext cx="226731" cy="0"/>
            </a:xfrm>
            <a:prstGeom prst="line">
              <a:avLst/>
            </a:prstGeom>
            <a:ln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DCD5CF59-E0F1-F4DE-B158-78E285954B60}"/>
                </a:ext>
              </a:extLst>
            </p:cNvPr>
            <p:cNvCxnSpPr/>
            <p:nvPr/>
          </p:nvCxnSpPr>
          <p:spPr>
            <a:xfrm>
              <a:off x="4130631" y="1385288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75CAC12-CCED-7105-42CF-881B996A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954" y="1180472"/>
              <a:ext cx="1356704" cy="276485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CBB7C22-32DD-9B31-B41D-0303575A6241}"/>
                </a:ext>
              </a:extLst>
            </p:cNvPr>
            <p:cNvSpPr txBox="1"/>
            <p:nvPr/>
          </p:nvSpPr>
          <p:spPr>
            <a:xfrm>
              <a:off x="3848320" y="2549466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783FDD8-3C52-BFBA-8804-34F7260298F2}"/>
                </a:ext>
              </a:extLst>
            </p:cNvPr>
            <p:cNvSpPr txBox="1"/>
            <p:nvPr/>
          </p:nvSpPr>
          <p:spPr>
            <a:xfrm>
              <a:off x="3955770" y="2316466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1605C7EB-4C94-0331-DEA6-CC13E11F40D9}"/>
                </a:ext>
              </a:extLst>
            </p:cNvPr>
            <p:cNvSpPr txBox="1"/>
            <p:nvPr/>
          </p:nvSpPr>
          <p:spPr>
            <a:xfrm>
              <a:off x="4309110" y="1772513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9E9C2A2B-CB31-1BE1-DBA5-968DEDC24E96}"/>
                </a:ext>
              </a:extLst>
            </p:cNvPr>
            <p:cNvSpPr/>
            <p:nvPr/>
          </p:nvSpPr>
          <p:spPr>
            <a:xfrm>
              <a:off x="9260455" y="1162135"/>
              <a:ext cx="1668231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5A38BA60-430E-DEE2-35F6-877CB7115E7A}"/>
                </a:ext>
              </a:extLst>
            </p:cNvPr>
            <p:cNvCxnSpPr/>
            <p:nvPr/>
          </p:nvCxnSpPr>
          <p:spPr>
            <a:xfrm>
              <a:off x="9287587" y="1247291"/>
              <a:ext cx="226731" cy="0"/>
            </a:xfrm>
            <a:prstGeom prst="line">
              <a:avLst/>
            </a:prstGeom>
            <a:ln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A75197AD-ACB3-5B7D-4057-771DDA6FE84D}"/>
                </a:ext>
              </a:extLst>
            </p:cNvPr>
            <p:cNvCxnSpPr/>
            <p:nvPr/>
          </p:nvCxnSpPr>
          <p:spPr>
            <a:xfrm>
              <a:off x="9287995" y="1387231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7C973FD-4663-3FEA-F586-D3768FD7E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34318" y="1182415"/>
              <a:ext cx="1356704" cy="276485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43FC94B-D532-4702-EF11-E67CDA8A7DA5}"/>
                </a:ext>
              </a:extLst>
            </p:cNvPr>
            <p:cNvSpPr txBox="1"/>
            <p:nvPr/>
          </p:nvSpPr>
          <p:spPr>
            <a:xfrm>
              <a:off x="8971560" y="3693691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9CCAC0CB-6A56-10CC-AAB0-370BDF1FAD84}"/>
                </a:ext>
              </a:extLst>
            </p:cNvPr>
            <p:cNvSpPr txBox="1"/>
            <p:nvPr/>
          </p:nvSpPr>
          <p:spPr>
            <a:xfrm>
              <a:off x="9004726" y="3200040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D042B325-814A-0379-B8CA-BF58EB6256B5}"/>
                </a:ext>
              </a:extLst>
            </p:cNvPr>
            <p:cNvSpPr txBox="1"/>
            <p:nvPr/>
          </p:nvSpPr>
          <p:spPr>
            <a:xfrm>
              <a:off x="9310761" y="1534635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669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647CE11C-DDA8-7E2A-55C2-33D4CD1F5977}"/>
              </a:ext>
            </a:extLst>
          </p:cNvPr>
          <p:cNvGrpSpPr/>
          <p:nvPr/>
        </p:nvGrpSpPr>
        <p:grpSpPr>
          <a:xfrm>
            <a:off x="0" y="393706"/>
            <a:ext cx="12192000" cy="6070587"/>
            <a:chOff x="0" y="393706"/>
            <a:chExt cx="12192000" cy="6070587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B3D2C62C-FA0B-7B1B-D664-0A16061DFFD4}"/>
                </a:ext>
              </a:extLst>
            </p:cNvPr>
            <p:cNvGrpSpPr/>
            <p:nvPr/>
          </p:nvGrpSpPr>
          <p:grpSpPr>
            <a:xfrm>
              <a:off x="0" y="393706"/>
              <a:ext cx="12192000" cy="6070587"/>
              <a:chOff x="0" y="393706"/>
              <a:chExt cx="12192000" cy="6070587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052BCE0C-3487-7AAF-E7F8-7115F418F0DF}"/>
                  </a:ext>
                </a:extLst>
              </p:cNvPr>
              <p:cNvGrpSpPr/>
              <p:nvPr/>
            </p:nvGrpSpPr>
            <p:grpSpPr>
              <a:xfrm>
                <a:off x="0" y="393706"/>
                <a:ext cx="12192000" cy="6070587"/>
                <a:chOff x="0" y="393706"/>
                <a:chExt cx="12192000" cy="6070587"/>
              </a:xfrm>
            </p:grpSpPr>
            <p:pic>
              <p:nvPicPr>
                <p:cNvPr id="5" name="Imagen 4" descr="Gráfico, Gráfico de líneas&#10;&#10;Descripción generada automáticamente">
                  <a:extLst>
                    <a:ext uri="{FF2B5EF4-FFF2-40B4-BE49-F238E27FC236}">
                      <a16:creationId xmlns:a16="http://schemas.microsoft.com/office/drawing/2014/main" id="{00DD9A3F-E6BB-5FB0-2DC3-830BF4C1A0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393706"/>
                  <a:ext cx="12192000" cy="6070587"/>
                </a:xfrm>
                <a:prstGeom prst="rect">
                  <a:avLst/>
                </a:prstGeom>
              </p:spPr>
            </p:pic>
            <p:cxnSp>
              <p:nvCxnSpPr>
                <p:cNvPr id="17" name="Conector recto 16">
                  <a:extLst>
                    <a:ext uri="{FF2B5EF4-FFF2-40B4-BE49-F238E27FC236}">
                      <a16:creationId xmlns:a16="http://schemas.microsoft.com/office/drawing/2014/main" id="{35B84AA0-75D0-1EAB-8A7E-E711DD4B02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7832" y="1145357"/>
                  <a:ext cx="0" cy="4668624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BABCAEA9-8FA0-E725-A062-D85C44338A2B}"/>
                  </a:ext>
                </a:extLst>
              </p:cNvPr>
              <p:cNvSpPr/>
              <p:nvPr/>
            </p:nvSpPr>
            <p:spPr>
              <a:xfrm>
                <a:off x="9269701" y="1173362"/>
                <a:ext cx="1668231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" name="Conector recto 6">
                <a:extLst>
                  <a:ext uri="{FF2B5EF4-FFF2-40B4-BE49-F238E27FC236}">
                    <a16:creationId xmlns:a16="http://schemas.microsoft.com/office/drawing/2014/main" id="{F36D98AA-0D90-07D0-2661-B759D48416DE}"/>
                  </a:ext>
                </a:extLst>
              </p:cNvPr>
              <p:cNvCxnSpPr/>
              <p:nvPr/>
            </p:nvCxnSpPr>
            <p:spPr>
              <a:xfrm>
                <a:off x="9296833" y="1254101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E12906EE-A794-0939-A9D1-088569CB4CDC}"/>
                  </a:ext>
                </a:extLst>
              </p:cNvPr>
              <p:cNvCxnSpPr/>
              <p:nvPr/>
            </p:nvCxnSpPr>
            <p:spPr>
              <a:xfrm>
                <a:off x="9297241" y="1394041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64D5CCED-77A7-E34B-ABCB-F16D21DED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543564" y="1189225"/>
                <a:ext cx="1356704" cy="276485"/>
              </a:xfrm>
              <a:prstGeom prst="rect">
                <a:avLst/>
              </a:prstGeom>
            </p:spPr>
          </p:pic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19E613B-3D9B-1273-7816-0F48899F1E42}"/>
                  </a:ext>
                </a:extLst>
              </p:cNvPr>
              <p:cNvSpPr txBox="1"/>
              <p:nvPr/>
            </p:nvSpPr>
            <p:spPr>
              <a:xfrm>
                <a:off x="6324649" y="5120495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66D1DAB-CA49-CC7B-0BF4-5D2F5C169623}"/>
                  </a:ext>
                </a:extLst>
              </p:cNvPr>
              <p:cNvSpPr txBox="1"/>
              <p:nvPr/>
            </p:nvSpPr>
            <p:spPr>
              <a:xfrm>
                <a:off x="6789998" y="4585989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B18AF43-F9E5-4280-03D9-E1BA71D0FFFB}"/>
                  </a:ext>
                </a:extLst>
              </p:cNvPr>
              <p:cNvSpPr txBox="1"/>
              <p:nvPr/>
            </p:nvSpPr>
            <p:spPr>
              <a:xfrm>
                <a:off x="8983613" y="4452945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857EC08-84D2-3485-893D-2FEF445D6AC7}"/>
                  </a:ext>
                </a:extLst>
              </p:cNvPr>
              <p:cNvSpPr txBox="1"/>
              <p:nvPr/>
            </p:nvSpPr>
            <p:spPr>
              <a:xfrm>
                <a:off x="9679683" y="4226815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70B89C0-27AB-5664-17A0-0B8AB2D461D3}"/>
                  </a:ext>
                </a:extLst>
              </p:cNvPr>
              <p:cNvSpPr txBox="1"/>
              <p:nvPr/>
            </p:nvSpPr>
            <p:spPr>
              <a:xfrm>
                <a:off x="6560982" y="4853242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EBC19C83-8AF3-D7E3-8BDB-46D021A59AF8}"/>
                  </a:ext>
                </a:extLst>
              </p:cNvPr>
              <p:cNvSpPr txBox="1"/>
              <p:nvPr/>
            </p:nvSpPr>
            <p:spPr>
              <a:xfrm>
                <a:off x="6496242" y="4717231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337DFDB9-1385-E11A-0D5F-7CDF3E4A8CAE}"/>
                    </a:ext>
                  </a:extLst>
                </p:cNvPr>
                <p:cNvSpPr txBox="1"/>
                <p:nvPr/>
              </p:nvSpPr>
              <p:spPr>
                <a:xfrm>
                  <a:off x="8674443" y="1223730"/>
                  <a:ext cx="514866" cy="24198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s-ES" sz="1100" i="1" dirty="0">
                      <a:solidFill>
                        <a:srgbClr val="FF3399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M</a:t>
                  </a:r>
                  <a:r>
                    <a:rPr lang="es-ES" sz="1100" baseline="-25000" dirty="0">
                      <a:solidFill>
                        <a:srgbClr val="FF3399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a:rPr lang="es-ES" sz="1100" b="0" i="0" dirty="0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  [</m:t>
                      </m:r>
                      <m:r>
                        <a:rPr lang="es-ES" sz="1100" i="1" dirty="0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−</m:t>
                      </m:r>
                      <m:r>
                        <a:rPr lang="es-ES" sz="1100" b="0" i="0" dirty="0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]</m:t>
                      </m:r>
                    </m:oMath>
                  </a14:m>
                  <a:endParaRPr lang="es-ES" sz="1100" dirty="0">
                    <a:solidFill>
                      <a:srgbClr val="FF3399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337DFDB9-1385-E11A-0D5F-7CDF3E4A8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443" y="1223730"/>
                  <a:ext cx="514866" cy="241980"/>
                </a:xfrm>
                <a:prstGeom prst="rect">
                  <a:avLst/>
                </a:prstGeom>
                <a:blipFill>
                  <a:blip r:embed="rId5"/>
                  <a:stretch>
                    <a:fillRect l="-10588" t="-5000" r="-3529" b="-20000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625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F5DD2A5-4DAA-9C5A-27E0-7781E42BFA47}"/>
              </a:ext>
            </a:extLst>
          </p:cNvPr>
          <p:cNvSpPr txBox="1"/>
          <p:nvPr/>
        </p:nvSpPr>
        <p:spPr>
          <a:xfrm>
            <a:off x="4552659" y="701292"/>
            <a:ext cx="3363685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CHOKED NOZZLE         SUBSONIC NOZZLE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E5DA72-3D28-C5A0-AD7D-515CC2246F6E}"/>
              </a:ext>
            </a:extLst>
          </p:cNvPr>
          <p:cNvCxnSpPr>
            <a:cxnSpLocks/>
          </p:cNvCxnSpPr>
          <p:nvPr/>
        </p:nvCxnSpPr>
        <p:spPr>
          <a:xfrm>
            <a:off x="4594494" y="818755"/>
            <a:ext cx="20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754DB89-53AC-CADB-A85A-AEE425EB780C}"/>
              </a:ext>
            </a:extLst>
          </p:cNvPr>
          <p:cNvCxnSpPr>
            <a:cxnSpLocks/>
          </p:cNvCxnSpPr>
          <p:nvPr/>
        </p:nvCxnSpPr>
        <p:spPr>
          <a:xfrm>
            <a:off x="6124960" y="815155"/>
            <a:ext cx="200204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upo 20">
            <a:extLst>
              <a:ext uri="{FF2B5EF4-FFF2-40B4-BE49-F238E27FC236}">
                <a16:creationId xmlns:a16="http://schemas.microsoft.com/office/drawing/2014/main" id="{116CEFB1-8961-405C-B01A-051B3C81C999}"/>
              </a:ext>
            </a:extLst>
          </p:cNvPr>
          <p:cNvGrpSpPr/>
          <p:nvPr/>
        </p:nvGrpSpPr>
        <p:grpSpPr>
          <a:xfrm>
            <a:off x="0" y="379411"/>
            <a:ext cx="12192000" cy="6099177"/>
            <a:chOff x="0" y="379411"/>
            <a:chExt cx="12192000" cy="6099177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07AA9AF-0CAA-BFC9-A3D5-330C25A82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79411"/>
              <a:ext cx="12192000" cy="6099177"/>
            </a:xfrm>
            <a:prstGeom prst="rect">
              <a:avLst/>
            </a:prstGeom>
          </p:spPr>
        </p:pic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AF8DD24C-6790-7049-AD51-DBAE8D774FE9}"/>
                </a:ext>
              </a:extLst>
            </p:cNvPr>
            <p:cNvGrpSpPr/>
            <p:nvPr/>
          </p:nvGrpSpPr>
          <p:grpSpPr>
            <a:xfrm>
              <a:off x="1568524" y="1238939"/>
              <a:ext cx="5209523" cy="4167539"/>
              <a:chOff x="1568524" y="1238939"/>
              <a:chExt cx="5209523" cy="4167539"/>
            </a:xfrm>
          </p:grpSpPr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F5D27AC7-FAAA-8E8D-9ED4-D614D356A38A}"/>
                  </a:ext>
                </a:extLst>
              </p:cNvPr>
              <p:cNvGrpSpPr/>
              <p:nvPr/>
            </p:nvGrpSpPr>
            <p:grpSpPr>
              <a:xfrm>
                <a:off x="1568524" y="1238939"/>
                <a:ext cx="5209115" cy="4167539"/>
                <a:chOff x="1568524" y="1238939"/>
                <a:chExt cx="5209115" cy="4167539"/>
              </a:xfrm>
            </p:grpSpPr>
            <p:cxnSp>
              <p:nvCxnSpPr>
                <p:cNvPr id="10" name="Conector recto 9">
                  <a:extLst>
                    <a:ext uri="{FF2B5EF4-FFF2-40B4-BE49-F238E27FC236}">
                      <a16:creationId xmlns:a16="http://schemas.microsoft.com/office/drawing/2014/main" id="{32B4E15A-44CA-6D0A-71F5-D581A1C6E8DE}"/>
                    </a:ext>
                  </a:extLst>
                </p:cNvPr>
                <p:cNvCxnSpPr/>
                <p:nvPr/>
              </p:nvCxnSpPr>
              <p:spPr>
                <a:xfrm>
                  <a:off x="1607052" y="1238939"/>
                  <a:ext cx="22673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cto 11">
                  <a:extLst>
                    <a:ext uri="{FF2B5EF4-FFF2-40B4-BE49-F238E27FC236}">
                      <a16:creationId xmlns:a16="http://schemas.microsoft.com/office/drawing/2014/main" id="{C4D2850C-D229-CAF1-92E6-BC0B16FE002E}"/>
                    </a:ext>
                  </a:extLst>
                </p:cNvPr>
                <p:cNvCxnSpPr/>
                <p:nvPr/>
              </p:nvCxnSpPr>
              <p:spPr>
                <a:xfrm>
                  <a:off x="6550908" y="1243604"/>
                  <a:ext cx="226731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uadroTexto 13">
                  <a:extLst>
                    <a:ext uri="{FF2B5EF4-FFF2-40B4-BE49-F238E27FC236}">
                      <a16:creationId xmlns:a16="http://schemas.microsoft.com/office/drawing/2014/main" id="{4D0C37B0-459E-8448-2666-BB1C9E2A488A}"/>
                    </a:ext>
                  </a:extLst>
                </p:cNvPr>
                <p:cNvSpPr txBox="1"/>
                <p:nvPr/>
              </p:nvSpPr>
              <p:spPr>
                <a:xfrm>
                  <a:off x="1734222" y="4919699"/>
                  <a:ext cx="37878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050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0.5</a:t>
                  </a:r>
                </a:p>
              </p:txBody>
            </p:sp>
            <p:sp>
              <p:nvSpPr>
                <p:cNvPr id="15" name="CuadroTexto 14">
                  <a:extLst>
                    <a:ext uri="{FF2B5EF4-FFF2-40B4-BE49-F238E27FC236}">
                      <a16:creationId xmlns:a16="http://schemas.microsoft.com/office/drawing/2014/main" id="{1C7F7E34-CC14-FA21-BEEB-DB8B1AF01732}"/>
                    </a:ext>
                  </a:extLst>
                </p:cNvPr>
                <p:cNvSpPr txBox="1"/>
                <p:nvPr/>
              </p:nvSpPr>
              <p:spPr>
                <a:xfrm>
                  <a:off x="1621052" y="4883258"/>
                  <a:ext cx="22396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050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C0CC8D6F-D28C-F0EA-01B8-E8471104BA6A}"/>
                    </a:ext>
                  </a:extLst>
                </p:cNvPr>
                <p:cNvSpPr txBox="1"/>
                <p:nvPr/>
              </p:nvSpPr>
              <p:spPr>
                <a:xfrm>
                  <a:off x="2024689" y="4846816"/>
                  <a:ext cx="2510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050" b="1" dirty="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ADB605DB-83EF-572E-7CE4-FE7DDEBE1D82}"/>
                    </a:ext>
                  </a:extLst>
                </p:cNvPr>
                <p:cNvSpPr txBox="1"/>
                <p:nvPr/>
              </p:nvSpPr>
              <p:spPr>
                <a:xfrm>
                  <a:off x="1719472" y="5144868"/>
                  <a:ext cx="25108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05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6974139A-8348-9B5B-FE79-89BA19BDEFAD}"/>
                    </a:ext>
                  </a:extLst>
                </p:cNvPr>
                <p:cNvSpPr txBox="1"/>
                <p:nvPr/>
              </p:nvSpPr>
              <p:spPr>
                <a:xfrm>
                  <a:off x="2170622" y="4920926"/>
                  <a:ext cx="43645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05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0.5</a:t>
                  </a:r>
                </a:p>
              </p:txBody>
            </p:sp>
            <p:sp>
              <p:nvSpPr>
                <p:cNvPr id="19" name="CuadroTexto 18">
                  <a:extLst>
                    <a:ext uri="{FF2B5EF4-FFF2-40B4-BE49-F238E27FC236}">
                      <a16:creationId xmlns:a16="http://schemas.microsoft.com/office/drawing/2014/main" id="{BF6FB158-0857-60D8-FEC4-18CB24663A9C}"/>
                    </a:ext>
                  </a:extLst>
                </p:cNvPr>
                <p:cNvSpPr txBox="1"/>
                <p:nvPr/>
              </p:nvSpPr>
              <p:spPr>
                <a:xfrm>
                  <a:off x="2584629" y="4846816"/>
                  <a:ext cx="43645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050" b="1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E8259E27-1DEC-2E82-3766-AED1067D11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68524" y="1527963"/>
                      <a:ext cx="663765" cy="2616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100" i="1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</a:t>
                      </a:r>
                      <a:r>
                        <a:rPr lang="es-ES" sz="1100" baseline="-25000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14:m>
                        <m:oMath xmlns:m="http://schemas.openxmlformats.org/officeDocument/2006/math"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  [</m:t>
                          </m:r>
                          <m:r>
                            <a:rPr lang="es-ES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−</m:t>
                          </m:r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]</m:t>
                          </m:r>
                        </m:oMath>
                      </a14:m>
                      <a:endParaRPr lang="es-ES" sz="11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CuadroTexto 19">
                      <a:extLst>
                        <a:ext uri="{FF2B5EF4-FFF2-40B4-BE49-F238E27FC236}">
                          <a16:creationId xmlns:a16="http://schemas.microsoft.com/office/drawing/2014/main" id="{E8259E27-1DEC-2E82-3766-AED1067D11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68524" y="1527963"/>
                      <a:ext cx="663765" cy="26161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13333"/>
                      </a:stretch>
                    </a:blipFill>
                    <a:ln w="9525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E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E35636AD-4FAC-5776-0EC6-FFC57758A3A0}"/>
                  </a:ext>
                </a:extLst>
              </p:cNvPr>
              <p:cNvCxnSpPr/>
              <p:nvPr/>
            </p:nvCxnSpPr>
            <p:spPr>
              <a:xfrm>
                <a:off x="1607460" y="1378879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F5FDADAB-CE6C-D518-C567-402ABF9A3701}"/>
                  </a:ext>
                </a:extLst>
              </p:cNvPr>
              <p:cNvCxnSpPr/>
              <p:nvPr/>
            </p:nvCxnSpPr>
            <p:spPr>
              <a:xfrm>
                <a:off x="6551316" y="1383544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4283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AD182B2-08B2-8A58-DD5D-05B8133454F7}"/>
              </a:ext>
            </a:extLst>
          </p:cNvPr>
          <p:cNvGrpSpPr/>
          <p:nvPr/>
        </p:nvGrpSpPr>
        <p:grpSpPr>
          <a:xfrm>
            <a:off x="0" y="384177"/>
            <a:ext cx="12192000" cy="6089646"/>
            <a:chOff x="0" y="384177"/>
            <a:chExt cx="12192000" cy="6089646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7EE53065-0DEF-32EC-2C7E-90C42D584C47}"/>
                </a:ext>
              </a:extLst>
            </p:cNvPr>
            <p:cNvGrpSpPr/>
            <p:nvPr/>
          </p:nvGrpSpPr>
          <p:grpSpPr>
            <a:xfrm>
              <a:off x="0" y="384177"/>
              <a:ext cx="12192000" cy="6089646"/>
              <a:chOff x="0" y="384177"/>
              <a:chExt cx="12192000" cy="6089646"/>
            </a:xfrm>
          </p:grpSpPr>
          <p:pic>
            <p:nvPicPr>
              <p:cNvPr id="5" name="Imagen 4" descr="Gráfico, Gráfico de líneas, Histograma&#10;&#10;Descripción generada automáticamente">
                <a:extLst>
                  <a:ext uri="{FF2B5EF4-FFF2-40B4-BE49-F238E27FC236}">
                    <a16:creationId xmlns:a16="http://schemas.microsoft.com/office/drawing/2014/main" id="{4F302C48-1978-0113-887B-8E2A0CEDA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84177"/>
                <a:ext cx="12192000" cy="6089646"/>
              </a:xfrm>
              <a:prstGeom prst="rect">
                <a:avLst/>
              </a:prstGeom>
            </p:spPr>
          </p:pic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56BCB66-246B-B25D-07B5-4F8CA71EFE8B}"/>
                  </a:ext>
                </a:extLst>
              </p:cNvPr>
              <p:cNvSpPr txBox="1"/>
              <p:nvPr/>
            </p:nvSpPr>
            <p:spPr>
              <a:xfrm>
                <a:off x="3565517" y="2783887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753CF37C-EE1E-85FB-25E0-6A01E51BC09C}"/>
                  </a:ext>
                </a:extLst>
              </p:cNvPr>
              <p:cNvSpPr txBox="1"/>
              <p:nvPr/>
            </p:nvSpPr>
            <p:spPr>
              <a:xfrm>
                <a:off x="3942769" y="2752122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9BAA4BE-FDB6-B15A-A65D-588AB7BD8394}"/>
                  </a:ext>
                </a:extLst>
              </p:cNvPr>
              <p:cNvSpPr txBox="1"/>
              <p:nvPr/>
            </p:nvSpPr>
            <p:spPr>
              <a:xfrm>
                <a:off x="5142221" y="1501402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75B3AB88-2B88-5716-4A1A-7093B2F2BAC8}"/>
                  </a:ext>
                </a:extLst>
              </p:cNvPr>
              <p:cNvGrpSpPr/>
              <p:nvPr/>
            </p:nvGrpSpPr>
            <p:grpSpPr>
              <a:xfrm>
                <a:off x="1615598" y="1495670"/>
                <a:ext cx="1652187" cy="318157"/>
                <a:chOff x="3287282" y="1163113"/>
                <a:chExt cx="1652187" cy="318157"/>
              </a:xfrm>
            </p:grpSpPr>
            <p:sp>
              <p:nvSpPr>
                <p:cNvPr id="29" name="Rectángulo: esquinas redondeadas 28">
                  <a:extLst>
                    <a:ext uri="{FF2B5EF4-FFF2-40B4-BE49-F238E27FC236}">
                      <a16:creationId xmlns:a16="http://schemas.microsoft.com/office/drawing/2014/main" id="{1B159055-A292-6504-716E-65821A862258}"/>
                    </a:ext>
                  </a:extLst>
                </p:cNvPr>
                <p:cNvSpPr/>
                <p:nvPr/>
              </p:nvSpPr>
              <p:spPr>
                <a:xfrm>
                  <a:off x="3287282" y="1163113"/>
                  <a:ext cx="1652187" cy="318157"/>
                </a:xfrm>
                <a:prstGeom prst="roundRect">
                  <a:avLst>
                    <a:gd name="adj" fmla="val 6917"/>
                  </a:avLst>
                </a:prstGeom>
                <a:solidFill>
                  <a:srgbClr val="FFFFFF">
                    <a:alpha val="74902"/>
                  </a:srgbClr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32" name="Conector recto 31">
                  <a:extLst>
                    <a:ext uri="{FF2B5EF4-FFF2-40B4-BE49-F238E27FC236}">
                      <a16:creationId xmlns:a16="http://schemas.microsoft.com/office/drawing/2014/main" id="{8035555F-9680-955C-DBB5-E3A6AEEA85AA}"/>
                    </a:ext>
                  </a:extLst>
                </p:cNvPr>
                <p:cNvCxnSpPr/>
                <p:nvPr/>
              </p:nvCxnSpPr>
              <p:spPr>
                <a:xfrm>
                  <a:off x="3314414" y="1248269"/>
                  <a:ext cx="226731" cy="0"/>
                </a:xfrm>
                <a:prstGeom prst="line">
                  <a:avLst/>
                </a:prstGeom>
                <a:ln>
                  <a:solidFill>
                    <a:srgbClr val="003FF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cto 32">
                  <a:extLst>
                    <a:ext uri="{FF2B5EF4-FFF2-40B4-BE49-F238E27FC236}">
                      <a16:creationId xmlns:a16="http://schemas.microsoft.com/office/drawing/2014/main" id="{1C6EE968-E8D2-BBEA-2549-44ADA14AE7C5}"/>
                    </a:ext>
                  </a:extLst>
                </p:cNvPr>
                <p:cNvCxnSpPr/>
                <p:nvPr/>
              </p:nvCxnSpPr>
              <p:spPr>
                <a:xfrm>
                  <a:off x="3314822" y="1388209"/>
                  <a:ext cx="226731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D33A1026-C124-C661-E5F3-0C99786AE1DF}"/>
                  </a:ext>
                </a:extLst>
              </p:cNvPr>
              <p:cNvGrpSpPr/>
              <p:nvPr/>
            </p:nvGrpSpPr>
            <p:grpSpPr>
              <a:xfrm>
                <a:off x="6769102" y="1495670"/>
                <a:ext cx="1652187" cy="318157"/>
                <a:chOff x="3287282" y="1163113"/>
                <a:chExt cx="1652187" cy="318157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5DC1E2B5-61C3-EBBB-2E1F-F40D4CC61881}"/>
                    </a:ext>
                  </a:extLst>
                </p:cNvPr>
                <p:cNvSpPr/>
                <p:nvPr/>
              </p:nvSpPr>
              <p:spPr>
                <a:xfrm>
                  <a:off x="3287282" y="1163113"/>
                  <a:ext cx="1652187" cy="318157"/>
                </a:xfrm>
                <a:prstGeom prst="roundRect">
                  <a:avLst>
                    <a:gd name="adj" fmla="val 6917"/>
                  </a:avLst>
                </a:prstGeom>
                <a:solidFill>
                  <a:srgbClr val="FFFFFF">
                    <a:alpha val="74902"/>
                  </a:srgbClr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cxnSp>
              <p:nvCxnSpPr>
                <p:cNvPr id="37" name="Conector recto 36">
                  <a:extLst>
                    <a:ext uri="{FF2B5EF4-FFF2-40B4-BE49-F238E27FC236}">
                      <a16:creationId xmlns:a16="http://schemas.microsoft.com/office/drawing/2014/main" id="{760F4F86-3CA5-80DC-A7CF-B87386B9EB31}"/>
                    </a:ext>
                  </a:extLst>
                </p:cNvPr>
                <p:cNvCxnSpPr/>
                <p:nvPr/>
              </p:nvCxnSpPr>
              <p:spPr>
                <a:xfrm>
                  <a:off x="3314414" y="1248269"/>
                  <a:ext cx="226731" cy="0"/>
                </a:xfrm>
                <a:prstGeom prst="line">
                  <a:avLst/>
                </a:prstGeom>
                <a:ln>
                  <a:solidFill>
                    <a:srgbClr val="003FF2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cto 37">
                  <a:extLst>
                    <a:ext uri="{FF2B5EF4-FFF2-40B4-BE49-F238E27FC236}">
                      <a16:creationId xmlns:a16="http://schemas.microsoft.com/office/drawing/2014/main" id="{51FFF85D-E050-3854-CC17-22EFCB9F13C5}"/>
                    </a:ext>
                  </a:extLst>
                </p:cNvPr>
                <p:cNvCxnSpPr/>
                <p:nvPr/>
              </p:nvCxnSpPr>
              <p:spPr>
                <a:xfrm>
                  <a:off x="3314822" y="1388209"/>
                  <a:ext cx="226731" cy="0"/>
                </a:xfrm>
                <a:prstGeom prst="line">
                  <a:avLst/>
                </a:prstGeom>
                <a:ln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2C817670-6E2B-6BD8-EDBE-1C15CD62BA80}"/>
                  </a:ext>
                </a:extLst>
              </p:cNvPr>
              <p:cNvSpPr txBox="1"/>
              <p:nvPr/>
            </p:nvSpPr>
            <p:spPr>
              <a:xfrm>
                <a:off x="8947905" y="2783887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BA4FACA1-1DF0-8D1C-8E38-9772AD1E3DF8}"/>
                  </a:ext>
                </a:extLst>
              </p:cNvPr>
              <p:cNvSpPr txBox="1"/>
              <p:nvPr/>
            </p:nvSpPr>
            <p:spPr>
              <a:xfrm>
                <a:off x="9108065" y="2771854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E39AE0AF-C964-9399-2C58-F0F92F48AB21}"/>
                  </a:ext>
                </a:extLst>
              </p:cNvPr>
              <p:cNvSpPr txBox="1"/>
              <p:nvPr/>
            </p:nvSpPr>
            <p:spPr>
              <a:xfrm>
                <a:off x="9389367" y="1484709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</p:grp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6E6335B-A687-48EB-0AC7-13D296B9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7037" y="1515951"/>
              <a:ext cx="1356704" cy="276485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27768EB-F390-F3F1-DFB2-E2146840B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42965" y="1515950"/>
              <a:ext cx="1356704" cy="27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34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82930E3-70B7-BB25-F2EF-1D36E1A2677B}"/>
              </a:ext>
            </a:extLst>
          </p:cNvPr>
          <p:cNvGrpSpPr/>
          <p:nvPr/>
        </p:nvGrpSpPr>
        <p:grpSpPr>
          <a:xfrm>
            <a:off x="0" y="406413"/>
            <a:ext cx="12192000" cy="6045173"/>
            <a:chOff x="0" y="406413"/>
            <a:chExt cx="12192000" cy="6045173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CE5123FE-32B8-1833-BA6D-47B6E27A8E83}"/>
                </a:ext>
              </a:extLst>
            </p:cNvPr>
            <p:cNvGrpSpPr/>
            <p:nvPr/>
          </p:nvGrpSpPr>
          <p:grpSpPr>
            <a:xfrm>
              <a:off x="0" y="406413"/>
              <a:ext cx="12192000" cy="6045173"/>
              <a:chOff x="0" y="406413"/>
              <a:chExt cx="12192000" cy="6045173"/>
            </a:xfrm>
          </p:grpSpPr>
          <p:pic>
            <p:nvPicPr>
              <p:cNvPr id="5" name="Imagen 4" descr="Gráfico&#10;&#10;Descripción generada automáticamente">
                <a:extLst>
                  <a:ext uri="{FF2B5EF4-FFF2-40B4-BE49-F238E27FC236}">
                    <a16:creationId xmlns:a16="http://schemas.microsoft.com/office/drawing/2014/main" id="{256BF06F-412B-7075-E57C-973A18D04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406413"/>
                <a:ext cx="12192000" cy="6045173"/>
              </a:xfrm>
              <a:prstGeom prst="rect">
                <a:avLst/>
              </a:prstGeom>
            </p:spPr>
          </p:pic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9E1EB7A1-8DDC-6BD9-99E6-429B745BE916}"/>
                  </a:ext>
                </a:extLst>
              </p:cNvPr>
              <p:cNvSpPr/>
              <p:nvPr/>
            </p:nvSpPr>
            <p:spPr>
              <a:xfrm>
                <a:off x="1615598" y="1495670"/>
                <a:ext cx="1652187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CF854008-ACDD-85DB-D46C-F9ECECE16B06}"/>
                  </a:ext>
                </a:extLst>
              </p:cNvPr>
              <p:cNvCxnSpPr/>
              <p:nvPr/>
            </p:nvCxnSpPr>
            <p:spPr>
              <a:xfrm>
                <a:off x="1642730" y="1580826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42124A93-C2BF-45EB-671D-177EF7A4E74A}"/>
                  </a:ext>
                </a:extLst>
              </p:cNvPr>
              <p:cNvCxnSpPr/>
              <p:nvPr/>
            </p:nvCxnSpPr>
            <p:spPr>
              <a:xfrm>
                <a:off x="1643138" y="1720766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04E11802-36CB-96F3-87BA-754CCCF731C0}"/>
                  </a:ext>
                </a:extLst>
              </p:cNvPr>
              <p:cNvSpPr/>
              <p:nvPr/>
            </p:nvSpPr>
            <p:spPr>
              <a:xfrm>
                <a:off x="6769102" y="1495670"/>
                <a:ext cx="1652187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16D815D1-B370-FD07-D58F-A06F53D21970}"/>
                  </a:ext>
                </a:extLst>
              </p:cNvPr>
              <p:cNvCxnSpPr/>
              <p:nvPr/>
            </p:nvCxnSpPr>
            <p:spPr>
              <a:xfrm>
                <a:off x="6796234" y="1580826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cto 12">
                <a:extLst>
                  <a:ext uri="{FF2B5EF4-FFF2-40B4-BE49-F238E27FC236}">
                    <a16:creationId xmlns:a16="http://schemas.microsoft.com/office/drawing/2014/main" id="{C9E35869-93FC-BA9E-A0B1-623C967B84D0}"/>
                  </a:ext>
                </a:extLst>
              </p:cNvPr>
              <p:cNvCxnSpPr/>
              <p:nvPr/>
            </p:nvCxnSpPr>
            <p:spPr>
              <a:xfrm>
                <a:off x="6796642" y="1720766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187999AC-F1DF-9C08-E7B5-B7A2135469B1}"/>
                  </a:ext>
                </a:extLst>
              </p:cNvPr>
              <p:cNvSpPr txBox="1"/>
              <p:nvPr/>
            </p:nvSpPr>
            <p:spPr>
              <a:xfrm>
                <a:off x="3552649" y="1793031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57271E01-3A21-4782-34E7-1E25606A8885}"/>
                  </a:ext>
                </a:extLst>
              </p:cNvPr>
              <p:cNvSpPr txBox="1"/>
              <p:nvPr/>
            </p:nvSpPr>
            <p:spPr>
              <a:xfrm>
                <a:off x="4009677" y="2252548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29DD948-BE14-E1E4-3A4C-E4020BBC33DC}"/>
                  </a:ext>
                </a:extLst>
              </p:cNvPr>
              <p:cNvSpPr txBox="1"/>
              <p:nvPr/>
            </p:nvSpPr>
            <p:spPr>
              <a:xfrm>
                <a:off x="5218050" y="2411342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2CE4E37D-841C-80E3-25C4-5751517E3974}"/>
                  </a:ext>
                </a:extLst>
              </p:cNvPr>
              <p:cNvSpPr txBox="1"/>
              <p:nvPr/>
            </p:nvSpPr>
            <p:spPr>
              <a:xfrm>
                <a:off x="8778127" y="1813827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92DC015-BDD9-DD99-640C-FE895C862848}"/>
                  </a:ext>
                </a:extLst>
              </p:cNvPr>
              <p:cNvSpPr txBox="1"/>
              <p:nvPr/>
            </p:nvSpPr>
            <p:spPr>
              <a:xfrm>
                <a:off x="8972270" y="2247105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F39902BB-E965-DDFE-BEA7-627A1682EE93}"/>
                  </a:ext>
                </a:extLst>
              </p:cNvPr>
              <p:cNvSpPr txBox="1"/>
              <p:nvPr/>
            </p:nvSpPr>
            <p:spPr>
              <a:xfrm>
                <a:off x="9484807" y="2477937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4B1354C1-C1BB-380B-D8E5-B94E5BB5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7037" y="1515951"/>
              <a:ext cx="1356704" cy="276485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65127DC-F0B6-06E6-72D5-197EDE26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0097" y="1515951"/>
              <a:ext cx="1356704" cy="2764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78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865D3CC6-C9E8-2A3E-73F3-199808D0C7DA}"/>
              </a:ext>
            </a:extLst>
          </p:cNvPr>
          <p:cNvGrpSpPr/>
          <p:nvPr/>
        </p:nvGrpSpPr>
        <p:grpSpPr>
          <a:xfrm>
            <a:off x="2940931" y="0"/>
            <a:ext cx="6310137" cy="6858000"/>
            <a:chOff x="2940931" y="0"/>
            <a:chExt cx="6310137" cy="6858000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70502B8C-B1C2-08B2-9EC0-65D58EACF068}"/>
                </a:ext>
              </a:extLst>
            </p:cNvPr>
            <p:cNvGrpSpPr/>
            <p:nvPr/>
          </p:nvGrpSpPr>
          <p:grpSpPr>
            <a:xfrm>
              <a:off x="2940931" y="0"/>
              <a:ext cx="6310137" cy="6858000"/>
              <a:chOff x="2940931" y="0"/>
              <a:chExt cx="6310137" cy="6858000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76B851B4-2357-3870-017D-E981D2B99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0931" y="0"/>
                <a:ext cx="6310137" cy="6858000"/>
              </a:xfrm>
              <a:prstGeom prst="rect">
                <a:avLst/>
              </a:prstGeom>
            </p:spPr>
          </p:pic>
          <p:cxnSp>
            <p:nvCxnSpPr>
              <p:cNvPr id="8" name="Conector recto 7">
                <a:extLst>
                  <a:ext uri="{FF2B5EF4-FFF2-40B4-BE49-F238E27FC236}">
                    <a16:creationId xmlns:a16="http://schemas.microsoft.com/office/drawing/2014/main" id="{4D591002-2A07-21C5-A0F2-16903979F66C}"/>
                  </a:ext>
                </a:extLst>
              </p:cNvPr>
              <p:cNvCxnSpPr/>
              <p:nvPr/>
            </p:nvCxnSpPr>
            <p:spPr>
              <a:xfrm>
                <a:off x="7041553" y="522376"/>
                <a:ext cx="226731" cy="0"/>
              </a:xfrm>
              <a:prstGeom prst="line">
                <a:avLst/>
              </a:prstGeom>
              <a:ln w="25400"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E06A8623-251C-3695-F806-1F26392BD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5539" y="690308"/>
                <a:ext cx="248240" cy="0"/>
              </a:xfrm>
              <a:prstGeom prst="line">
                <a:avLst/>
              </a:prstGeom>
              <a:ln w="254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4A7DABC4-636B-506F-841B-8B676899B14E}"/>
                  </a:ext>
                </a:extLst>
              </p:cNvPr>
              <p:cNvSpPr txBox="1"/>
              <p:nvPr/>
            </p:nvSpPr>
            <p:spPr>
              <a:xfrm>
                <a:off x="6686057" y="3007080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A8EA302-AEE3-863E-EA39-BA34D0989F53}"/>
                  </a:ext>
                </a:extLst>
              </p:cNvPr>
              <p:cNvSpPr txBox="1"/>
              <p:nvPr/>
            </p:nvSpPr>
            <p:spPr>
              <a:xfrm>
                <a:off x="6801578" y="2502037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D8C0D92-E4AF-A0F3-EC2C-C42BBD8764D5}"/>
                  </a:ext>
                </a:extLst>
              </p:cNvPr>
              <p:cNvSpPr txBox="1"/>
              <p:nvPr/>
            </p:nvSpPr>
            <p:spPr>
              <a:xfrm>
                <a:off x="7268284" y="858240"/>
                <a:ext cx="7066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</p:grp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4C061CAB-ADC9-2805-4E63-817375C3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58036" y="451572"/>
              <a:ext cx="1612397" cy="328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87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18316FBB-DBEA-809D-CF80-4F8AEBD5827B}"/>
              </a:ext>
            </a:extLst>
          </p:cNvPr>
          <p:cNvGrpSpPr/>
          <p:nvPr/>
        </p:nvGrpSpPr>
        <p:grpSpPr>
          <a:xfrm>
            <a:off x="0" y="393706"/>
            <a:ext cx="12192000" cy="6070587"/>
            <a:chOff x="0" y="393706"/>
            <a:chExt cx="12192000" cy="6070587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8C00A8D-27F5-EF9D-CCD8-4DE7DD77D0BB}"/>
                </a:ext>
              </a:extLst>
            </p:cNvPr>
            <p:cNvGrpSpPr/>
            <p:nvPr/>
          </p:nvGrpSpPr>
          <p:grpSpPr>
            <a:xfrm>
              <a:off x="0" y="393706"/>
              <a:ext cx="12192000" cy="6070587"/>
              <a:chOff x="0" y="393706"/>
              <a:chExt cx="12192000" cy="6070587"/>
            </a:xfrm>
          </p:grpSpPr>
          <p:grpSp>
            <p:nvGrpSpPr>
              <p:cNvPr id="5" name="Grupo 4">
                <a:extLst>
                  <a:ext uri="{FF2B5EF4-FFF2-40B4-BE49-F238E27FC236}">
                    <a16:creationId xmlns:a16="http://schemas.microsoft.com/office/drawing/2014/main" id="{0E4F0CAF-805C-6CEE-D61B-9348E1302353}"/>
                  </a:ext>
                </a:extLst>
              </p:cNvPr>
              <p:cNvGrpSpPr/>
              <p:nvPr/>
            </p:nvGrpSpPr>
            <p:grpSpPr>
              <a:xfrm>
                <a:off x="0" y="393706"/>
                <a:ext cx="12192000" cy="6070587"/>
                <a:chOff x="0" y="393706"/>
                <a:chExt cx="12192000" cy="6070587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8976BB49-FEAE-3CF2-E999-737D40C5C81E}"/>
                    </a:ext>
                  </a:extLst>
                </p:cNvPr>
                <p:cNvGrpSpPr/>
                <p:nvPr/>
              </p:nvGrpSpPr>
              <p:grpSpPr>
                <a:xfrm>
                  <a:off x="0" y="393706"/>
                  <a:ext cx="12192000" cy="6070587"/>
                  <a:chOff x="0" y="393706"/>
                  <a:chExt cx="12192000" cy="6070587"/>
                </a:xfrm>
              </p:grpSpPr>
              <p:pic>
                <p:nvPicPr>
                  <p:cNvPr id="16" name="Imagen 15">
                    <a:extLst>
                      <a:ext uri="{FF2B5EF4-FFF2-40B4-BE49-F238E27FC236}">
                        <a16:creationId xmlns:a16="http://schemas.microsoft.com/office/drawing/2014/main" id="{D3F559EC-05A7-69FB-6AEB-A1B14A3E53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0" y="393706"/>
                    <a:ext cx="12192000" cy="6070587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Conector recto 7">
                    <a:extLst>
                      <a:ext uri="{FF2B5EF4-FFF2-40B4-BE49-F238E27FC236}">
                        <a16:creationId xmlns:a16="http://schemas.microsoft.com/office/drawing/2014/main" id="{C4816056-3798-ECBB-D67F-8B7D74E129E8}"/>
                      </a:ext>
                    </a:extLst>
                  </p:cNvPr>
                  <p:cNvCxnSpPr/>
                  <p:nvPr/>
                </p:nvCxnSpPr>
                <p:spPr>
                  <a:xfrm>
                    <a:off x="9297218" y="1248229"/>
                    <a:ext cx="226731" cy="0"/>
                  </a:xfrm>
                  <a:prstGeom prst="line">
                    <a:avLst/>
                  </a:prstGeom>
                  <a:ln w="22225">
                    <a:solidFill>
                      <a:srgbClr val="003FF2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ector recto 8">
                    <a:extLst>
                      <a:ext uri="{FF2B5EF4-FFF2-40B4-BE49-F238E27FC236}">
                        <a16:creationId xmlns:a16="http://schemas.microsoft.com/office/drawing/2014/main" id="{A8DB6C61-8870-6FD5-E46A-3BA46F6AD3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97978" y="1387289"/>
                    <a:ext cx="232745" cy="0"/>
                  </a:xfrm>
                  <a:prstGeom prst="line">
                    <a:avLst/>
                  </a:prstGeom>
                  <a:ln w="22225"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" name="CuadroTexto 9">
                    <a:extLst>
                      <a:ext uri="{FF2B5EF4-FFF2-40B4-BE49-F238E27FC236}">
                        <a16:creationId xmlns:a16="http://schemas.microsoft.com/office/drawing/2014/main" id="{B198F003-2C65-7953-6AF4-FEBCFD7AFF9E}"/>
                      </a:ext>
                    </a:extLst>
                  </p:cNvPr>
                  <p:cNvSpPr txBox="1"/>
                  <p:nvPr/>
                </p:nvSpPr>
                <p:spPr>
                  <a:xfrm>
                    <a:off x="7187737" y="5075438"/>
                    <a:ext cx="7066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dirty="0">
                        <a:solidFill>
                          <a:srgbClr val="FF3399"/>
                        </a:solidFill>
                      </a:rPr>
                      <a:t>0.0</a:t>
                    </a:r>
                  </a:p>
                </p:txBody>
              </p:sp>
              <p:sp>
                <p:nvSpPr>
                  <p:cNvPr id="11" name="CuadroTexto 10">
                    <a:extLst>
                      <a:ext uri="{FF2B5EF4-FFF2-40B4-BE49-F238E27FC236}">
                        <a16:creationId xmlns:a16="http://schemas.microsoft.com/office/drawing/2014/main" id="{FBECA381-C448-7856-F29A-53351DC04BD7}"/>
                      </a:ext>
                    </a:extLst>
                  </p:cNvPr>
                  <p:cNvSpPr txBox="1"/>
                  <p:nvPr/>
                </p:nvSpPr>
                <p:spPr>
                  <a:xfrm>
                    <a:off x="7677331" y="4377169"/>
                    <a:ext cx="7066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dirty="0">
                        <a:solidFill>
                          <a:srgbClr val="FF3399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0.5</a:t>
                    </a:r>
                  </a:p>
                </p:txBody>
              </p:sp>
              <p:sp>
                <p:nvSpPr>
                  <p:cNvPr id="12" name="CuadroTexto 11">
                    <a:extLst>
                      <a:ext uri="{FF2B5EF4-FFF2-40B4-BE49-F238E27FC236}">
                        <a16:creationId xmlns:a16="http://schemas.microsoft.com/office/drawing/2014/main" id="{FA2165F0-EDAD-8E11-4FD7-BF919F07529A}"/>
                      </a:ext>
                    </a:extLst>
                  </p:cNvPr>
                  <p:cNvSpPr txBox="1"/>
                  <p:nvPr/>
                </p:nvSpPr>
                <p:spPr>
                  <a:xfrm>
                    <a:off x="9763923" y="4182658"/>
                    <a:ext cx="7066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dirty="0">
                        <a:solidFill>
                          <a:srgbClr val="FF3399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1.0</a:t>
                    </a:r>
                  </a:p>
                </p:txBody>
              </p:sp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F2686E98-8B7D-0FCF-28CE-1BEE64421451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6812" y="3921048"/>
                    <a:ext cx="7066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dirty="0">
                        <a:solidFill>
                          <a:srgbClr val="FF3399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1.0</a:t>
                    </a:r>
                  </a:p>
                </p:txBody>
              </p:sp>
              <p:sp>
                <p:nvSpPr>
                  <p:cNvPr id="17" name="CuadroTexto 16">
                    <a:extLst>
                      <a:ext uri="{FF2B5EF4-FFF2-40B4-BE49-F238E27FC236}">
                        <a16:creationId xmlns:a16="http://schemas.microsoft.com/office/drawing/2014/main" id="{0B0A7CBF-F365-7D7A-4DAD-073CF662887B}"/>
                      </a:ext>
                    </a:extLst>
                  </p:cNvPr>
                  <p:cNvSpPr txBox="1"/>
                  <p:nvPr/>
                </p:nvSpPr>
                <p:spPr>
                  <a:xfrm>
                    <a:off x="7431577" y="4762325"/>
                    <a:ext cx="7066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dirty="0">
                        <a:solidFill>
                          <a:srgbClr val="FF3399"/>
                        </a:solidFill>
                      </a:rPr>
                      <a:t>0.0</a:t>
                    </a:r>
                  </a:p>
                </p:txBody>
              </p:sp>
              <p:sp>
                <p:nvSpPr>
                  <p:cNvPr id="18" name="CuadroTexto 17">
                    <a:extLst>
                      <a:ext uri="{FF2B5EF4-FFF2-40B4-BE49-F238E27FC236}">
                        <a16:creationId xmlns:a16="http://schemas.microsoft.com/office/drawing/2014/main" id="{D075AC2F-B1D2-5992-1DE5-D05A5663864F}"/>
                      </a:ext>
                    </a:extLst>
                  </p:cNvPr>
                  <p:cNvSpPr txBox="1"/>
                  <p:nvPr/>
                </p:nvSpPr>
                <p:spPr>
                  <a:xfrm>
                    <a:off x="7264465" y="4605769"/>
                    <a:ext cx="706680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dirty="0">
                        <a:solidFill>
                          <a:srgbClr val="FF3399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0.5</a:t>
                    </a:r>
                  </a:p>
                </p:txBody>
              </p:sp>
            </p:grpSp>
            <p:sp>
              <p:nvSpPr>
                <p:cNvPr id="4" name="Rectángulo 3">
                  <a:extLst>
                    <a:ext uri="{FF2B5EF4-FFF2-40B4-BE49-F238E27FC236}">
                      <a16:creationId xmlns:a16="http://schemas.microsoft.com/office/drawing/2014/main" id="{3A3B4198-1F7F-624B-A492-97143075A858}"/>
                    </a:ext>
                  </a:extLst>
                </p:cNvPr>
                <p:cNvSpPr/>
                <p:nvPr/>
              </p:nvSpPr>
              <p:spPr>
                <a:xfrm>
                  <a:off x="9763924" y="5991922"/>
                  <a:ext cx="1331540" cy="47237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pic>
              <p:nvPicPr>
                <p:cNvPr id="3" name="Imagen 2">
                  <a:extLst>
                    <a:ext uri="{FF2B5EF4-FFF2-40B4-BE49-F238E27FC236}">
                      <a16:creationId xmlns:a16="http://schemas.microsoft.com/office/drawing/2014/main" id="{12237B59-D9E1-CEB4-9D07-74DEA0292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10128212" y="5681365"/>
                  <a:ext cx="516673" cy="989104"/>
                </a:xfrm>
                <a:prstGeom prst="rect">
                  <a:avLst/>
                </a:prstGeom>
              </p:spPr>
            </p:pic>
          </p:grpSp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C018FBEC-0E68-BABF-33B4-369F59326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555886" y="1190000"/>
                <a:ext cx="1325215" cy="270068"/>
              </a:xfrm>
              <a:prstGeom prst="rect">
                <a:avLst/>
              </a:prstGeom>
            </p:spPr>
          </p:pic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2D9B2196-5617-FC16-85AD-23B73A995B69}"/>
                </a:ext>
              </a:extLst>
            </p:cNvPr>
            <p:cNvCxnSpPr>
              <a:cxnSpLocks/>
            </p:cNvCxnSpPr>
            <p:nvPr/>
          </p:nvCxnSpPr>
          <p:spPr>
            <a:xfrm>
              <a:off x="1537832" y="1145357"/>
              <a:ext cx="0" cy="4668624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C7C66B4-E3B8-A23C-47A9-A8BA2781C0DE}"/>
                  </a:ext>
                </a:extLst>
              </p:cNvPr>
              <p:cNvSpPr txBox="1"/>
              <p:nvPr/>
            </p:nvSpPr>
            <p:spPr>
              <a:xfrm>
                <a:off x="8678563" y="1204044"/>
                <a:ext cx="514866" cy="2419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s-ES" sz="1100" i="1" dirty="0">
                    <a:solidFill>
                      <a:srgbClr val="FF3399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</a:t>
                </a:r>
                <a:r>
                  <a:rPr lang="es-ES" sz="1100" baseline="-25000" dirty="0">
                    <a:solidFill>
                      <a:srgbClr val="FF3399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14:m>
                  <m:oMath xmlns:m="http://schemas.openxmlformats.org/officeDocument/2006/math">
                    <m:r>
                      <a:rPr lang="es-ES" sz="1100" b="0" i="0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  <a:ea typeface="Adobe Ming Std L" panose="02020300000000000000" pitchFamily="18" charset="-128"/>
                        <a:cs typeface="CMU Serif" panose="02000603000000000000" pitchFamily="2" charset="0"/>
                      </a:rPr>
                      <m:t>  [</m:t>
                    </m:r>
                    <m:r>
                      <a:rPr lang="es-ES" sz="1100" i="1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  <a:ea typeface="Adobe Ming Std L" panose="02020300000000000000" pitchFamily="18" charset="-128"/>
                        <a:cs typeface="CMU Serif" panose="02000603000000000000" pitchFamily="2" charset="0"/>
                      </a:rPr>
                      <m:t>−</m:t>
                    </m:r>
                    <m:r>
                      <a:rPr lang="es-ES" sz="1100" b="0" i="0" dirty="0" smtClean="0">
                        <a:solidFill>
                          <a:srgbClr val="FF3399"/>
                        </a:solidFill>
                        <a:latin typeface="Cambria Math" panose="02040503050406030204" pitchFamily="18" charset="0"/>
                        <a:ea typeface="Adobe Ming Std L" panose="02020300000000000000" pitchFamily="18" charset="-128"/>
                        <a:cs typeface="CMU Serif" panose="02000603000000000000" pitchFamily="2" charset="0"/>
                      </a:rPr>
                      <m:t>]</m:t>
                    </m:r>
                  </m:oMath>
                </a14:m>
                <a:endParaRPr lang="es-ES" sz="1100" dirty="0">
                  <a:solidFill>
                    <a:srgbClr val="FF3399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C7C66B4-E3B8-A23C-47A9-A8BA2781C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563" y="1204044"/>
                <a:ext cx="514866" cy="241980"/>
              </a:xfrm>
              <a:prstGeom prst="rect">
                <a:avLst/>
              </a:prstGeom>
              <a:blipFill>
                <a:blip r:embed="rId6"/>
                <a:stretch>
                  <a:fillRect l="-10588" t="-5000" r="-3529" b="-2000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92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o 28">
            <a:extLst>
              <a:ext uri="{FF2B5EF4-FFF2-40B4-BE49-F238E27FC236}">
                <a16:creationId xmlns:a16="http://schemas.microsoft.com/office/drawing/2014/main" id="{6705BFB3-20DA-76F9-4168-5FD72C77E1C1}"/>
              </a:ext>
            </a:extLst>
          </p:cNvPr>
          <p:cNvGrpSpPr/>
          <p:nvPr/>
        </p:nvGrpSpPr>
        <p:grpSpPr>
          <a:xfrm>
            <a:off x="0" y="384177"/>
            <a:ext cx="12192000" cy="6089646"/>
            <a:chOff x="0" y="384177"/>
            <a:chExt cx="12192000" cy="6089646"/>
          </a:xfrm>
        </p:grpSpPr>
        <p:pic>
          <p:nvPicPr>
            <p:cNvPr id="5" name="Imagen 4" descr="Gráfico, Histograma&#10;&#10;Descripción generada automáticamente">
              <a:extLst>
                <a:ext uri="{FF2B5EF4-FFF2-40B4-BE49-F238E27FC236}">
                  <a16:creationId xmlns:a16="http://schemas.microsoft.com/office/drawing/2014/main" id="{3B494B17-12F6-4D7B-C7B9-9488352C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4177"/>
              <a:ext cx="12192000" cy="6089646"/>
            </a:xfrm>
            <a:prstGeom prst="rect">
              <a:avLst/>
            </a:prstGeom>
          </p:spPr>
        </p:pic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F4FB0C8D-3D3C-23D7-E24D-0F08C9428FD0}"/>
                </a:ext>
              </a:extLst>
            </p:cNvPr>
            <p:cNvSpPr/>
            <p:nvPr/>
          </p:nvSpPr>
          <p:spPr>
            <a:xfrm>
              <a:off x="4103091" y="1160192"/>
              <a:ext cx="1668231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6" name="Conector recto 15">
              <a:extLst>
                <a:ext uri="{FF2B5EF4-FFF2-40B4-BE49-F238E27FC236}">
                  <a16:creationId xmlns:a16="http://schemas.microsoft.com/office/drawing/2014/main" id="{B283B0A2-4BBB-33B3-42B4-A88AE87A5463}"/>
                </a:ext>
              </a:extLst>
            </p:cNvPr>
            <p:cNvCxnSpPr/>
            <p:nvPr/>
          </p:nvCxnSpPr>
          <p:spPr>
            <a:xfrm>
              <a:off x="4130223" y="1245348"/>
              <a:ext cx="226731" cy="0"/>
            </a:xfrm>
            <a:prstGeom prst="line">
              <a:avLst/>
            </a:prstGeom>
            <a:ln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A44BBFD3-B4FF-934A-7838-793A0AF4CA6A}"/>
                </a:ext>
              </a:extLst>
            </p:cNvPr>
            <p:cNvCxnSpPr/>
            <p:nvPr/>
          </p:nvCxnSpPr>
          <p:spPr>
            <a:xfrm>
              <a:off x="4130631" y="1385288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EFADC9AB-7B0A-0950-C68F-6FAE321A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954" y="1180472"/>
              <a:ext cx="1356704" cy="276485"/>
            </a:xfrm>
            <a:prstGeom prst="rect">
              <a:avLst/>
            </a:prstGeom>
          </p:spPr>
        </p:pic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CBFE9AAA-7932-3B36-2CEA-4C319D6DC4C8}"/>
                </a:ext>
              </a:extLst>
            </p:cNvPr>
            <p:cNvSpPr/>
            <p:nvPr/>
          </p:nvSpPr>
          <p:spPr>
            <a:xfrm>
              <a:off x="9269522" y="1160192"/>
              <a:ext cx="1668231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889FDE8D-3D68-7FCA-AED4-EA27BC3FF7BA}"/>
                </a:ext>
              </a:extLst>
            </p:cNvPr>
            <p:cNvCxnSpPr/>
            <p:nvPr/>
          </p:nvCxnSpPr>
          <p:spPr>
            <a:xfrm>
              <a:off x="9296654" y="1245348"/>
              <a:ext cx="226731" cy="0"/>
            </a:xfrm>
            <a:prstGeom prst="line">
              <a:avLst/>
            </a:prstGeom>
            <a:ln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036A80ED-DB7A-48F7-DAFB-5E618556B342}"/>
                </a:ext>
              </a:extLst>
            </p:cNvPr>
            <p:cNvCxnSpPr/>
            <p:nvPr/>
          </p:nvCxnSpPr>
          <p:spPr>
            <a:xfrm>
              <a:off x="9297062" y="1385288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314BC60-C82C-9372-0CF8-75EDCD434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3385" y="1180472"/>
              <a:ext cx="1356704" cy="276485"/>
            </a:xfrm>
            <a:prstGeom prst="rect">
              <a:avLst/>
            </a:prstGeom>
          </p:spPr>
        </p:pic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DA2D6621-F730-A055-BBB9-F86FBDF5B1F2}"/>
                </a:ext>
              </a:extLst>
            </p:cNvPr>
            <p:cNvSpPr txBox="1"/>
            <p:nvPr/>
          </p:nvSpPr>
          <p:spPr>
            <a:xfrm>
              <a:off x="3565517" y="3229933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93D6F839-578E-B37C-B5B2-0C3EE03AD0A2}"/>
                </a:ext>
              </a:extLst>
            </p:cNvPr>
            <p:cNvSpPr txBox="1"/>
            <p:nvPr/>
          </p:nvSpPr>
          <p:spPr>
            <a:xfrm>
              <a:off x="3955770" y="3136873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261BB564-A182-AAE6-BD7D-E1678A994C96}"/>
                </a:ext>
              </a:extLst>
            </p:cNvPr>
            <p:cNvSpPr txBox="1"/>
            <p:nvPr/>
          </p:nvSpPr>
          <p:spPr>
            <a:xfrm>
              <a:off x="5142221" y="1899775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28437B2B-DEED-1C16-7933-432BF009C834}"/>
                </a:ext>
              </a:extLst>
            </p:cNvPr>
            <p:cNvSpPr txBox="1"/>
            <p:nvPr/>
          </p:nvSpPr>
          <p:spPr>
            <a:xfrm>
              <a:off x="9056679" y="3137333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5A87F9DC-DC2B-2D98-EBC9-CCED226AF16B}"/>
                </a:ext>
              </a:extLst>
            </p:cNvPr>
            <p:cNvSpPr txBox="1"/>
            <p:nvPr/>
          </p:nvSpPr>
          <p:spPr>
            <a:xfrm>
              <a:off x="8921644" y="3216302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A7E159FD-E859-39F6-1163-5BA3D7D68397}"/>
                </a:ext>
              </a:extLst>
            </p:cNvPr>
            <p:cNvSpPr txBox="1"/>
            <p:nvPr/>
          </p:nvSpPr>
          <p:spPr>
            <a:xfrm>
              <a:off x="9354529" y="1891429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21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501A2956-C7A0-6EDC-EF57-F85EF30C5CFF}"/>
              </a:ext>
            </a:extLst>
          </p:cNvPr>
          <p:cNvGrpSpPr/>
          <p:nvPr/>
        </p:nvGrpSpPr>
        <p:grpSpPr>
          <a:xfrm>
            <a:off x="0" y="392118"/>
            <a:ext cx="12192000" cy="6073763"/>
            <a:chOff x="0" y="392118"/>
            <a:chExt cx="12192000" cy="6073763"/>
          </a:xfrm>
        </p:grpSpPr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84DCD2F-8270-9EBF-A13B-7A5E746B3500}"/>
                </a:ext>
              </a:extLst>
            </p:cNvPr>
            <p:cNvGrpSpPr/>
            <p:nvPr/>
          </p:nvGrpSpPr>
          <p:grpSpPr>
            <a:xfrm>
              <a:off x="0" y="392118"/>
              <a:ext cx="12192000" cy="6073763"/>
              <a:chOff x="0" y="392118"/>
              <a:chExt cx="12192000" cy="6073763"/>
            </a:xfrm>
          </p:grpSpPr>
          <p:pic>
            <p:nvPicPr>
              <p:cNvPr id="7" name="Imagen 6" descr="Gráfico&#10;&#10;Descripción generada automáticamente">
                <a:extLst>
                  <a:ext uri="{FF2B5EF4-FFF2-40B4-BE49-F238E27FC236}">
                    <a16:creationId xmlns:a16="http://schemas.microsoft.com/office/drawing/2014/main" id="{126997D9-1719-21CB-A209-CEF8517EF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92118"/>
                <a:ext cx="12192000" cy="6073763"/>
              </a:xfrm>
              <a:prstGeom prst="rect">
                <a:avLst/>
              </a:prstGeom>
            </p:spPr>
          </p:pic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8C708BE6-CBF7-EFD6-70F1-77FF1DD97D8E}"/>
                  </a:ext>
                </a:extLst>
              </p:cNvPr>
              <p:cNvSpPr/>
              <p:nvPr/>
            </p:nvSpPr>
            <p:spPr>
              <a:xfrm>
                <a:off x="4103091" y="1160192"/>
                <a:ext cx="1668231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4C4F1571-0915-CAA8-0DDB-8B0B3B49D18C}"/>
                  </a:ext>
                </a:extLst>
              </p:cNvPr>
              <p:cNvCxnSpPr/>
              <p:nvPr/>
            </p:nvCxnSpPr>
            <p:spPr>
              <a:xfrm>
                <a:off x="4130223" y="1245348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66E63478-15D6-E763-5869-C2FFAEBE1665}"/>
                  </a:ext>
                </a:extLst>
              </p:cNvPr>
              <p:cNvCxnSpPr/>
              <p:nvPr/>
            </p:nvCxnSpPr>
            <p:spPr>
              <a:xfrm>
                <a:off x="4130631" y="1385288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26DAA403-8420-D68A-3E27-D0722B06A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376954" y="1180472"/>
                <a:ext cx="1356704" cy="276485"/>
              </a:xfrm>
              <a:prstGeom prst="rect">
                <a:avLst/>
              </a:prstGeom>
            </p:spPr>
          </p:pic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49C4CC21-8F47-960C-DA22-5DE0A9F0A79A}"/>
                  </a:ext>
                </a:extLst>
              </p:cNvPr>
              <p:cNvSpPr txBox="1"/>
              <p:nvPr/>
            </p:nvSpPr>
            <p:spPr>
              <a:xfrm>
                <a:off x="3569850" y="1721821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660A91A-8387-9FAF-7E23-7995825E2008}"/>
                  </a:ext>
                </a:extLst>
              </p:cNvPr>
              <p:cNvSpPr txBox="1"/>
              <p:nvPr/>
            </p:nvSpPr>
            <p:spPr>
              <a:xfrm>
                <a:off x="4023614" y="2131007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EE2B715-E5FD-0E2F-D655-DE95099CCAD2}"/>
                  </a:ext>
                </a:extLst>
              </p:cNvPr>
              <p:cNvSpPr txBox="1"/>
              <p:nvPr/>
            </p:nvSpPr>
            <p:spPr>
              <a:xfrm>
                <a:off x="5207226" y="2076779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  <p:sp>
            <p:nvSpPr>
              <p:cNvPr id="15" name="Rectángulo: esquinas redondeadas 14">
                <a:extLst>
                  <a:ext uri="{FF2B5EF4-FFF2-40B4-BE49-F238E27FC236}">
                    <a16:creationId xmlns:a16="http://schemas.microsoft.com/office/drawing/2014/main" id="{B061FB1B-C6BA-86EE-D174-269509B10243}"/>
                  </a:ext>
                </a:extLst>
              </p:cNvPr>
              <p:cNvSpPr/>
              <p:nvPr/>
            </p:nvSpPr>
            <p:spPr>
              <a:xfrm>
                <a:off x="6724785" y="1156708"/>
                <a:ext cx="1668231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16" name="Conector recto 15">
                <a:extLst>
                  <a:ext uri="{FF2B5EF4-FFF2-40B4-BE49-F238E27FC236}">
                    <a16:creationId xmlns:a16="http://schemas.microsoft.com/office/drawing/2014/main" id="{0AADD555-E4C1-247B-10CB-1D67327213CA}"/>
                  </a:ext>
                </a:extLst>
              </p:cNvPr>
              <p:cNvCxnSpPr/>
              <p:nvPr/>
            </p:nvCxnSpPr>
            <p:spPr>
              <a:xfrm>
                <a:off x="6751917" y="1237530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>
                <a:extLst>
                  <a:ext uri="{FF2B5EF4-FFF2-40B4-BE49-F238E27FC236}">
                    <a16:creationId xmlns:a16="http://schemas.microsoft.com/office/drawing/2014/main" id="{747E66E7-15E2-485F-F6BA-90BC332FDC1F}"/>
                  </a:ext>
                </a:extLst>
              </p:cNvPr>
              <p:cNvCxnSpPr/>
              <p:nvPr/>
            </p:nvCxnSpPr>
            <p:spPr>
              <a:xfrm>
                <a:off x="6752325" y="1377470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3E218B9B-3FC9-3A4C-3139-23CEF0466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98648" y="1172654"/>
                <a:ext cx="1356704" cy="276485"/>
              </a:xfrm>
              <a:prstGeom prst="rect">
                <a:avLst/>
              </a:prstGeom>
            </p:spPr>
          </p:pic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4964388-3D7D-31B3-F51D-1F8A88B27D62}"/>
                  </a:ext>
                </a:extLst>
              </p:cNvPr>
              <p:cNvSpPr txBox="1"/>
              <p:nvPr/>
            </p:nvSpPr>
            <p:spPr>
              <a:xfrm>
                <a:off x="8822067" y="1733578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</a:rPr>
                  <a:t>0.0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DE9D244-9D1D-7196-AC74-4A82CD662334}"/>
                  </a:ext>
                </a:extLst>
              </p:cNvPr>
              <p:cNvSpPr txBox="1"/>
              <p:nvPr/>
            </p:nvSpPr>
            <p:spPr>
              <a:xfrm>
                <a:off x="8982639" y="2131007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09722F11-757D-11CF-C7A0-DCB83556DDBC}"/>
                  </a:ext>
                </a:extLst>
              </p:cNvPr>
              <p:cNvSpPr txBox="1"/>
              <p:nvPr/>
            </p:nvSpPr>
            <p:spPr>
              <a:xfrm>
                <a:off x="9488707" y="2192195"/>
                <a:ext cx="70668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FF3399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7AFA407-718B-10EC-0E28-9A9047ADA2A2}"/>
                    </a:ext>
                  </a:extLst>
                </p:cNvPr>
                <p:cNvSpPr txBox="1"/>
                <p:nvPr/>
              </p:nvSpPr>
              <p:spPr>
                <a:xfrm>
                  <a:off x="10392032" y="1171747"/>
                  <a:ext cx="514866" cy="24198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s-ES" sz="1100" i="1" dirty="0">
                      <a:solidFill>
                        <a:srgbClr val="FF3399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M</a:t>
                  </a:r>
                  <a:r>
                    <a:rPr lang="es-ES" sz="1100" baseline="-25000" dirty="0">
                      <a:solidFill>
                        <a:srgbClr val="FF3399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a:rPr lang="es-ES" sz="1100" b="0" i="0" dirty="0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  [</m:t>
                      </m:r>
                      <m:r>
                        <a:rPr lang="es-ES" sz="1100" i="1" dirty="0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−</m:t>
                      </m:r>
                      <m:r>
                        <a:rPr lang="es-ES" sz="1100" b="0" i="0" dirty="0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]</m:t>
                      </m:r>
                    </m:oMath>
                  </a14:m>
                  <a:endParaRPr lang="es-ES" sz="1100" dirty="0">
                    <a:solidFill>
                      <a:srgbClr val="FF3399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7AFA407-718B-10EC-0E28-9A9047ADA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2" y="1171747"/>
                  <a:ext cx="514866" cy="241980"/>
                </a:xfrm>
                <a:prstGeom prst="rect">
                  <a:avLst/>
                </a:prstGeom>
                <a:blipFill>
                  <a:blip r:embed="rId5"/>
                  <a:stretch>
                    <a:fillRect l="-10588" t="-2439" r="-3529" b="-19512"/>
                  </a:stretch>
                </a:blipFill>
                <a:ln w="63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677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9E22D347-5141-FA71-4045-925330DF55F7}"/>
              </a:ext>
            </a:extLst>
          </p:cNvPr>
          <p:cNvGrpSpPr/>
          <p:nvPr/>
        </p:nvGrpSpPr>
        <p:grpSpPr>
          <a:xfrm>
            <a:off x="2862773" y="0"/>
            <a:ext cx="6466453" cy="6858000"/>
            <a:chOff x="2862773" y="0"/>
            <a:chExt cx="6466453" cy="6858000"/>
          </a:xfrm>
        </p:grpSpPr>
        <p:pic>
          <p:nvPicPr>
            <p:cNvPr id="5" name="Imagen 4" descr="Gráfico&#10;&#10;Descripción generada automáticamente">
              <a:extLst>
                <a:ext uri="{FF2B5EF4-FFF2-40B4-BE49-F238E27FC236}">
                  <a16:creationId xmlns:a16="http://schemas.microsoft.com/office/drawing/2014/main" id="{2939B5EA-F970-1C13-544D-F481D5FA9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773" y="0"/>
              <a:ext cx="6466453" cy="6858000"/>
            </a:xfrm>
            <a:prstGeom prst="rect">
              <a:avLst/>
            </a:prstGeom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AC04E0E-4DBD-95A3-F8CC-A21BE584FB51}"/>
                </a:ext>
              </a:extLst>
            </p:cNvPr>
            <p:cNvCxnSpPr>
              <a:cxnSpLocks/>
            </p:cNvCxnSpPr>
            <p:nvPr/>
          </p:nvCxnSpPr>
          <p:spPr>
            <a:xfrm>
              <a:off x="7030538" y="461049"/>
              <a:ext cx="271187" cy="0"/>
            </a:xfrm>
            <a:prstGeom prst="line">
              <a:avLst/>
            </a:prstGeom>
            <a:ln w="25400"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933FC03A-6C7E-BA77-8AFE-1C1B2DCC2C79}"/>
                </a:ext>
              </a:extLst>
            </p:cNvPr>
            <p:cNvCxnSpPr>
              <a:cxnSpLocks/>
            </p:cNvCxnSpPr>
            <p:nvPr/>
          </p:nvCxnSpPr>
          <p:spPr>
            <a:xfrm>
              <a:off x="7033144" y="635570"/>
              <a:ext cx="270506" cy="0"/>
            </a:xfrm>
            <a:prstGeom prst="line">
              <a:avLst/>
            </a:prstGeom>
            <a:ln w="254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F95234E-FCB1-862A-DF03-D0B569F2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88839" y="387415"/>
              <a:ext cx="1620817" cy="330309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284F6F0-A25A-F638-2E8E-1B408EE13CB1}"/>
                </a:ext>
              </a:extLst>
            </p:cNvPr>
            <p:cNvSpPr txBox="1"/>
            <p:nvPr/>
          </p:nvSpPr>
          <p:spPr>
            <a:xfrm>
              <a:off x="6682159" y="2971183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BE53513-6960-1DD4-713D-DF26D2F68437}"/>
                </a:ext>
              </a:extLst>
            </p:cNvPr>
            <p:cNvSpPr txBox="1"/>
            <p:nvPr/>
          </p:nvSpPr>
          <p:spPr>
            <a:xfrm>
              <a:off x="6812791" y="2473092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70F1CB3F-2A91-FB85-9864-4445377F77B2}"/>
                </a:ext>
              </a:extLst>
            </p:cNvPr>
            <p:cNvSpPr txBox="1"/>
            <p:nvPr/>
          </p:nvSpPr>
          <p:spPr>
            <a:xfrm>
              <a:off x="7089878" y="791294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0047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121</Words>
  <Application>Microsoft Office PowerPoint</Application>
  <PresentationFormat>Panorámica</PresentationFormat>
  <Paragraphs>88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</vt:lpstr>
      <vt:lpstr>Cambria Math</vt:lpstr>
      <vt:lpstr>CMU Bright</vt:lpstr>
      <vt:lpstr>CMU Sans Serif</vt:lpstr>
      <vt:lpstr>CMU 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ÁLVARO DEL RIO MONLEÓN</dc:creator>
  <cp:lastModifiedBy>ÁLVARO DEL RIO MONLEÓN</cp:lastModifiedBy>
  <cp:revision>13</cp:revision>
  <dcterms:created xsi:type="dcterms:W3CDTF">2024-05-26T08:47:56Z</dcterms:created>
  <dcterms:modified xsi:type="dcterms:W3CDTF">2024-09-06T18:39:38Z</dcterms:modified>
</cp:coreProperties>
</file>